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3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6" r:id="rId4"/>
    <p:sldId id="259" r:id="rId5"/>
    <p:sldId id="287" r:id="rId6"/>
    <p:sldId id="263" r:id="rId7"/>
    <p:sldId id="257" r:id="rId8"/>
    <p:sldId id="264" r:id="rId9"/>
    <p:sldId id="271" r:id="rId10"/>
    <p:sldId id="265" r:id="rId11"/>
    <p:sldId id="272" r:id="rId12"/>
    <p:sldId id="266" r:id="rId13"/>
    <p:sldId id="273" r:id="rId14"/>
    <p:sldId id="274" r:id="rId15"/>
    <p:sldId id="275" r:id="rId16"/>
    <p:sldId id="276" r:id="rId17"/>
    <p:sldId id="267" r:id="rId18"/>
    <p:sldId id="289" r:id="rId19"/>
    <p:sldId id="283" r:id="rId20"/>
    <p:sldId id="277" r:id="rId21"/>
    <p:sldId id="268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84" r:id="rId31"/>
    <p:sldId id="278" r:id="rId32"/>
    <p:sldId id="270" r:id="rId33"/>
    <p:sldId id="298" r:id="rId34"/>
    <p:sldId id="299" r:id="rId35"/>
    <p:sldId id="285" r:id="rId36"/>
    <p:sldId id="279" r:id="rId37"/>
    <p:sldId id="288" r:id="rId38"/>
    <p:sldId id="301" r:id="rId39"/>
    <p:sldId id="300" r:id="rId40"/>
  </p:sldIdLst>
  <p:sldSz cx="9144000" cy="5143500" type="screen16x9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1FB737E-55D2-49BA-9F4A-3938CBB0F4E9}">
          <p14:sldIdLst>
            <p14:sldId id="256"/>
          </p14:sldIdLst>
        </p14:section>
        <p14:section name="Contenido" id="{943727F0-2F53-42E1-B3D3-377D74EFED44}">
          <p14:sldIdLst>
            <p14:sldId id="261"/>
          </p14:sldIdLst>
        </p14:section>
        <p14:section name="Proceso" id="{9DA67AEA-0CBE-4DDA-B681-BA280D516A50}">
          <p14:sldIdLst>
            <p14:sldId id="286"/>
            <p14:sldId id="259"/>
          </p14:sldIdLst>
        </p14:section>
        <p14:section name="SUSCRIPTOR" id="{359EAC16-22B3-460D-90A5-B0FB278D6AB0}">
          <p14:sldIdLst>
            <p14:sldId id="287"/>
            <p14:sldId id="263"/>
            <p14:sldId id="257"/>
          </p14:sldIdLst>
        </p14:section>
        <p14:section name="Suscriptor - Inicio Sesión" id="{3CCB564A-50C4-43D8-A1C4-43A0D1EC283B}">
          <p14:sldIdLst>
            <p14:sldId id="264"/>
            <p14:sldId id="271"/>
          </p14:sldIdLst>
        </p14:section>
        <p14:section name="Suscriptor - Modulos" id="{91A49E78-FD60-463E-A638-2B8B1EE7AB0C}">
          <p14:sldIdLst>
            <p14:sldId id="265"/>
            <p14:sldId id="272"/>
          </p14:sldIdLst>
        </p14:section>
        <p14:section name="Suscriptor - Gestionar Validación" id="{3254B802-05EF-4397-B91F-488C28BA0F9A}">
          <p14:sldIdLst>
            <p14:sldId id="266"/>
            <p14:sldId id="273"/>
            <p14:sldId id="274"/>
            <p14:sldId id="275"/>
            <p14:sldId id="276"/>
          </p14:sldIdLst>
        </p14:section>
        <p14:section name="Suscriptor - Gestionar Procedencia Restringida" id="{17B98B7D-A22C-4154-B974-0B4796C09C7D}">
          <p14:sldIdLst>
            <p14:sldId id="267"/>
            <p14:sldId id="289"/>
            <p14:sldId id="283"/>
            <p14:sldId id="277"/>
          </p14:sldIdLst>
        </p14:section>
        <p14:section name="Suscriptor - Gestionar Producto" id="{B6FDF027-82BC-4CAA-9253-C53E708281F9}">
          <p14:sldIdLst>
            <p14:sldId id="268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84"/>
            <p14:sldId id="278"/>
          </p14:sldIdLst>
        </p14:section>
        <p14:section name="Suscriptor - Gestionar Lista negra." id="{A581E560-D171-4D2E-BFCC-3907F1D0089B}">
          <p14:sldIdLst>
            <p14:sldId id="270"/>
            <p14:sldId id="298"/>
            <p14:sldId id="299"/>
            <p14:sldId id="285"/>
            <p14:sldId id="279"/>
            <p14:sldId id="288"/>
            <p14:sldId id="30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FD1"/>
    <a:srgbClr val="F370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80" autoAdjust="0"/>
  </p:normalViewPr>
  <p:slideViewPr>
    <p:cSldViewPr>
      <p:cViewPr varScale="1">
        <p:scale>
          <a:sx n="96" d="100"/>
          <a:sy n="96" d="100"/>
        </p:scale>
        <p:origin x="96" y="4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45AD89-37CF-4F18-B9A1-F2415C0A1534}" type="doc">
      <dgm:prSet loTypeId="urn:microsoft.com/office/officeart/2005/8/layout/chevron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s-PE"/>
        </a:p>
      </dgm:t>
    </dgm:pt>
    <dgm:pt modelId="{A8BBD901-D88D-4A0D-8E15-F35633536E22}">
      <dgm:prSet phldrT="[Texto]"/>
      <dgm:spPr/>
      <dgm:t>
        <a:bodyPr/>
        <a:lstStyle/>
        <a:p>
          <a:r>
            <a:rPr lang="es-PE" dirty="0" smtClean="0"/>
            <a:t>I. Proceso.</a:t>
          </a:r>
          <a:endParaRPr lang="es-PE" dirty="0"/>
        </a:p>
      </dgm:t>
    </dgm:pt>
    <dgm:pt modelId="{E5C76760-78F9-4C0A-9E78-6236B2446142}" type="parTrans" cxnId="{A2FFB838-3D12-4FD0-AF73-3BDE5D751A9A}">
      <dgm:prSet/>
      <dgm:spPr/>
      <dgm:t>
        <a:bodyPr/>
        <a:lstStyle/>
        <a:p>
          <a:endParaRPr lang="es-PE"/>
        </a:p>
      </dgm:t>
    </dgm:pt>
    <dgm:pt modelId="{F8311F51-927C-4EBE-BC8B-4110445E9EA1}" type="sibTrans" cxnId="{A2FFB838-3D12-4FD0-AF73-3BDE5D751A9A}">
      <dgm:prSet/>
      <dgm:spPr/>
      <dgm:t>
        <a:bodyPr/>
        <a:lstStyle/>
        <a:p>
          <a:endParaRPr lang="es-PE"/>
        </a:p>
      </dgm:t>
    </dgm:pt>
    <dgm:pt modelId="{604D400C-3758-4AD1-8F61-4746CE6C7B37}">
      <dgm:prSet phldrT="[Texto]"/>
      <dgm:spPr/>
      <dgm:t>
        <a:bodyPr/>
        <a:lstStyle/>
        <a:p>
          <a:r>
            <a:rPr lang="es-PE" dirty="0" smtClean="0"/>
            <a:t>Descripción del flujo principal.</a:t>
          </a:r>
          <a:endParaRPr lang="es-PE" dirty="0"/>
        </a:p>
      </dgm:t>
    </dgm:pt>
    <dgm:pt modelId="{95D2E4A2-F7BF-4319-A801-E19562711C8E}" type="parTrans" cxnId="{6EE17AD4-C3B9-4D10-B333-0ED2345D763E}">
      <dgm:prSet/>
      <dgm:spPr/>
      <dgm:t>
        <a:bodyPr/>
        <a:lstStyle/>
        <a:p>
          <a:endParaRPr lang="es-PE"/>
        </a:p>
      </dgm:t>
    </dgm:pt>
    <dgm:pt modelId="{A3B9D3AD-E1B3-480F-B613-123C0626AFF8}" type="sibTrans" cxnId="{6EE17AD4-C3B9-4D10-B333-0ED2345D763E}">
      <dgm:prSet/>
      <dgm:spPr/>
      <dgm:t>
        <a:bodyPr/>
        <a:lstStyle/>
        <a:p>
          <a:endParaRPr lang="es-PE"/>
        </a:p>
      </dgm:t>
    </dgm:pt>
    <dgm:pt modelId="{F938E441-E4B0-4E70-8DAC-9E469EE80C97}">
      <dgm:prSet phldrT="[Texto]"/>
      <dgm:spPr/>
      <dgm:t>
        <a:bodyPr/>
        <a:lstStyle/>
        <a:p>
          <a:r>
            <a:rPr lang="es-PE" dirty="0" smtClean="0"/>
            <a:t>II. Suscriptor.</a:t>
          </a:r>
          <a:endParaRPr lang="es-PE" dirty="0"/>
        </a:p>
      </dgm:t>
    </dgm:pt>
    <dgm:pt modelId="{416ACCEF-51BB-4B07-BA4A-0687EE53F63A}" type="parTrans" cxnId="{BA9AD9C0-3D46-4E36-B000-EB8D0A0E856B}">
      <dgm:prSet/>
      <dgm:spPr/>
      <dgm:t>
        <a:bodyPr/>
        <a:lstStyle/>
        <a:p>
          <a:endParaRPr lang="es-PE"/>
        </a:p>
      </dgm:t>
    </dgm:pt>
    <dgm:pt modelId="{0C3EEAAA-749D-4F03-819A-14D03095BBE9}" type="sibTrans" cxnId="{BA9AD9C0-3D46-4E36-B000-EB8D0A0E856B}">
      <dgm:prSet/>
      <dgm:spPr/>
      <dgm:t>
        <a:bodyPr/>
        <a:lstStyle/>
        <a:p>
          <a:endParaRPr lang="es-PE"/>
        </a:p>
      </dgm:t>
    </dgm:pt>
    <dgm:pt modelId="{749E1E7A-FE45-4525-AA1B-5E455A5FC6EC}">
      <dgm:prSet phldrT="[Texto]"/>
      <dgm:spPr/>
      <dgm:t>
        <a:bodyPr/>
        <a:lstStyle/>
        <a:p>
          <a:r>
            <a:rPr lang="es-PE" dirty="0" smtClean="0"/>
            <a:t>Descripción del sistema Suscriptor y los módulos que contiene.</a:t>
          </a:r>
          <a:endParaRPr lang="es-PE" dirty="0"/>
        </a:p>
      </dgm:t>
    </dgm:pt>
    <dgm:pt modelId="{ABDD8A10-1E47-435B-A7D6-EB4F51787E1B}" type="parTrans" cxnId="{FC0A6C4B-DCEC-4192-A6C3-CAA40A2929FD}">
      <dgm:prSet/>
      <dgm:spPr/>
      <dgm:t>
        <a:bodyPr/>
        <a:lstStyle/>
        <a:p>
          <a:endParaRPr lang="es-PE"/>
        </a:p>
      </dgm:t>
    </dgm:pt>
    <dgm:pt modelId="{3B564EFA-0919-479B-9168-08A65888B3A0}" type="sibTrans" cxnId="{FC0A6C4B-DCEC-4192-A6C3-CAA40A2929FD}">
      <dgm:prSet/>
      <dgm:spPr/>
      <dgm:t>
        <a:bodyPr/>
        <a:lstStyle/>
        <a:p>
          <a:endParaRPr lang="es-PE"/>
        </a:p>
      </dgm:t>
    </dgm:pt>
    <dgm:pt modelId="{CAFA2F02-BBAF-4648-B41E-F02A186D9413}">
      <dgm:prSet phldrT="[Texto]"/>
      <dgm:spPr/>
      <dgm:t>
        <a:bodyPr/>
        <a:lstStyle/>
        <a:p>
          <a:r>
            <a:rPr lang="es-PE" dirty="0" smtClean="0"/>
            <a:t>III. Casos</a:t>
          </a:r>
          <a:endParaRPr lang="es-PE" dirty="0"/>
        </a:p>
      </dgm:t>
    </dgm:pt>
    <dgm:pt modelId="{68264EA3-0E09-4862-84CD-03C63375FC98}" type="parTrans" cxnId="{45393E10-AD30-4313-A2F3-A1793CE9A924}">
      <dgm:prSet/>
      <dgm:spPr/>
      <dgm:t>
        <a:bodyPr/>
        <a:lstStyle/>
        <a:p>
          <a:endParaRPr lang="es-PE"/>
        </a:p>
      </dgm:t>
    </dgm:pt>
    <dgm:pt modelId="{7484D6DE-3D33-407B-8CCE-F9C6A292BF35}" type="sibTrans" cxnId="{45393E10-AD30-4313-A2F3-A1793CE9A924}">
      <dgm:prSet/>
      <dgm:spPr/>
      <dgm:t>
        <a:bodyPr/>
        <a:lstStyle/>
        <a:p>
          <a:endParaRPr lang="es-PE"/>
        </a:p>
      </dgm:t>
    </dgm:pt>
    <dgm:pt modelId="{18BE9E3D-CF5F-441F-A461-DC9DCF75ABA1}">
      <dgm:prSet phldrT="[Texto]"/>
      <dgm:spPr/>
      <dgm:t>
        <a:bodyPr/>
        <a:lstStyle/>
        <a:p>
          <a:r>
            <a:rPr lang="es-PE" dirty="0" smtClean="0"/>
            <a:t>Ejecución de los diversos casos en los módulos del Suscriptor.</a:t>
          </a:r>
          <a:endParaRPr lang="es-PE" dirty="0"/>
        </a:p>
      </dgm:t>
    </dgm:pt>
    <dgm:pt modelId="{65368070-CD95-4401-9560-813BE93BE55B}" type="parTrans" cxnId="{8664B476-67AD-4864-8012-381FC7BC1D52}">
      <dgm:prSet/>
      <dgm:spPr/>
      <dgm:t>
        <a:bodyPr/>
        <a:lstStyle/>
        <a:p>
          <a:endParaRPr lang="es-PE"/>
        </a:p>
      </dgm:t>
    </dgm:pt>
    <dgm:pt modelId="{9236EE6B-C0E7-4F52-8431-2C9C475572EA}" type="sibTrans" cxnId="{8664B476-67AD-4864-8012-381FC7BC1D52}">
      <dgm:prSet/>
      <dgm:spPr/>
      <dgm:t>
        <a:bodyPr/>
        <a:lstStyle/>
        <a:p>
          <a:endParaRPr lang="es-PE"/>
        </a:p>
      </dgm:t>
    </dgm:pt>
    <dgm:pt modelId="{CC3EABC8-1810-4C45-B253-4C3B14C85E9E}" type="pres">
      <dgm:prSet presAssocID="{FC45AD89-37CF-4F18-B9A1-F2415C0A153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25E8D81B-BB28-4606-A3FB-84A0128DA2E1}" type="pres">
      <dgm:prSet presAssocID="{A8BBD901-D88D-4A0D-8E15-F35633536E22}" presName="composite" presStyleCnt="0"/>
      <dgm:spPr/>
    </dgm:pt>
    <dgm:pt modelId="{FE39EA36-21FC-4F9B-BE9F-E7930F887708}" type="pres">
      <dgm:prSet presAssocID="{A8BBD901-D88D-4A0D-8E15-F35633536E22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F0D790B-6D2D-4388-B2EC-7662A70112FD}" type="pres">
      <dgm:prSet presAssocID="{A8BBD901-D88D-4A0D-8E15-F35633536E22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CA39AAD4-EC4D-43DD-BAB3-C714D8B2D377}" type="pres">
      <dgm:prSet presAssocID="{F8311F51-927C-4EBE-BC8B-4110445E9EA1}" presName="sp" presStyleCnt="0"/>
      <dgm:spPr/>
    </dgm:pt>
    <dgm:pt modelId="{FD001A51-F3CF-4ACC-AD7F-727106BB69D0}" type="pres">
      <dgm:prSet presAssocID="{F938E441-E4B0-4E70-8DAC-9E469EE80C97}" presName="composite" presStyleCnt="0"/>
      <dgm:spPr/>
    </dgm:pt>
    <dgm:pt modelId="{6478D703-C47B-41E0-83BB-2CB720D904C9}" type="pres">
      <dgm:prSet presAssocID="{F938E441-E4B0-4E70-8DAC-9E469EE80C97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515D6A7-DA0A-4B35-998A-3D15FA9D2261}" type="pres">
      <dgm:prSet presAssocID="{F938E441-E4B0-4E70-8DAC-9E469EE80C97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7AF04498-8139-4F8F-94C1-AD00E728FCE6}" type="pres">
      <dgm:prSet presAssocID="{0C3EEAAA-749D-4F03-819A-14D03095BBE9}" presName="sp" presStyleCnt="0"/>
      <dgm:spPr/>
    </dgm:pt>
    <dgm:pt modelId="{7B35DF13-47BD-4317-87BB-A477C0691D6A}" type="pres">
      <dgm:prSet presAssocID="{CAFA2F02-BBAF-4648-B41E-F02A186D9413}" presName="composite" presStyleCnt="0"/>
      <dgm:spPr/>
    </dgm:pt>
    <dgm:pt modelId="{45C07F45-5D77-4D0D-8D84-3835A98F3ED8}" type="pres">
      <dgm:prSet presAssocID="{CAFA2F02-BBAF-4648-B41E-F02A186D941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8FD66F7-A6FF-40D0-8F52-70AEBF1ABCCC}" type="pres">
      <dgm:prSet presAssocID="{CAFA2F02-BBAF-4648-B41E-F02A186D941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</dgm:ptLst>
  <dgm:cxnLst>
    <dgm:cxn modelId="{BA9AD9C0-3D46-4E36-B000-EB8D0A0E856B}" srcId="{FC45AD89-37CF-4F18-B9A1-F2415C0A1534}" destId="{F938E441-E4B0-4E70-8DAC-9E469EE80C97}" srcOrd="1" destOrd="0" parTransId="{416ACCEF-51BB-4B07-BA4A-0687EE53F63A}" sibTransId="{0C3EEAAA-749D-4F03-819A-14D03095BBE9}"/>
    <dgm:cxn modelId="{7388A00D-9843-4983-BA12-748203362D4F}" type="presOf" srcId="{FC45AD89-37CF-4F18-B9A1-F2415C0A1534}" destId="{CC3EABC8-1810-4C45-B253-4C3B14C85E9E}" srcOrd="0" destOrd="0" presId="urn:microsoft.com/office/officeart/2005/8/layout/chevron2"/>
    <dgm:cxn modelId="{A2FFB838-3D12-4FD0-AF73-3BDE5D751A9A}" srcId="{FC45AD89-37CF-4F18-B9A1-F2415C0A1534}" destId="{A8BBD901-D88D-4A0D-8E15-F35633536E22}" srcOrd="0" destOrd="0" parTransId="{E5C76760-78F9-4C0A-9E78-6236B2446142}" sibTransId="{F8311F51-927C-4EBE-BC8B-4110445E9EA1}"/>
    <dgm:cxn modelId="{B5C146BA-6A0B-449A-B521-8A2579558BD4}" type="presOf" srcId="{A8BBD901-D88D-4A0D-8E15-F35633536E22}" destId="{FE39EA36-21FC-4F9B-BE9F-E7930F887708}" srcOrd="0" destOrd="0" presId="urn:microsoft.com/office/officeart/2005/8/layout/chevron2"/>
    <dgm:cxn modelId="{B7993900-5411-4723-A74C-4F63D04A77FB}" type="presOf" srcId="{CAFA2F02-BBAF-4648-B41E-F02A186D9413}" destId="{45C07F45-5D77-4D0D-8D84-3835A98F3ED8}" srcOrd="0" destOrd="0" presId="urn:microsoft.com/office/officeart/2005/8/layout/chevron2"/>
    <dgm:cxn modelId="{0A73482F-1DD9-4BA3-AEC4-AD20ADCD0555}" type="presOf" srcId="{18BE9E3D-CF5F-441F-A461-DC9DCF75ABA1}" destId="{18FD66F7-A6FF-40D0-8F52-70AEBF1ABCCC}" srcOrd="0" destOrd="0" presId="urn:microsoft.com/office/officeart/2005/8/layout/chevron2"/>
    <dgm:cxn modelId="{6EE17AD4-C3B9-4D10-B333-0ED2345D763E}" srcId="{A8BBD901-D88D-4A0D-8E15-F35633536E22}" destId="{604D400C-3758-4AD1-8F61-4746CE6C7B37}" srcOrd="0" destOrd="0" parTransId="{95D2E4A2-F7BF-4319-A801-E19562711C8E}" sibTransId="{A3B9D3AD-E1B3-480F-B613-123C0626AFF8}"/>
    <dgm:cxn modelId="{8664B476-67AD-4864-8012-381FC7BC1D52}" srcId="{CAFA2F02-BBAF-4648-B41E-F02A186D9413}" destId="{18BE9E3D-CF5F-441F-A461-DC9DCF75ABA1}" srcOrd="0" destOrd="0" parTransId="{65368070-CD95-4401-9560-813BE93BE55B}" sibTransId="{9236EE6B-C0E7-4F52-8431-2C9C475572EA}"/>
    <dgm:cxn modelId="{FC0A6C4B-DCEC-4192-A6C3-CAA40A2929FD}" srcId="{F938E441-E4B0-4E70-8DAC-9E469EE80C97}" destId="{749E1E7A-FE45-4525-AA1B-5E455A5FC6EC}" srcOrd="0" destOrd="0" parTransId="{ABDD8A10-1E47-435B-A7D6-EB4F51787E1B}" sibTransId="{3B564EFA-0919-479B-9168-08A65888B3A0}"/>
    <dgm:cxn modelId="{F469CDD8-16B7-4502-BC74-1AA58F871AB1}" type="presOf" srcId="{749E1E7A-FE45-4525-AA1B-5E455A5FC6EC}" destId="{E515D6A7-DA0A-4B35-998A-3D15FA9D2261}" srcOrd="0" destOrd="0" presId="urn:microsoft.com/office/officeart/2005/8/layout/chevron2"/>
    <dgm:cxn modelId="{C2F67F2D-4714-4962-9977-89EDBA7CF4EC}" type="presOf" srcId="{604D400C-3758-4AD1-8F61-4746CE6C7B37}" destId="{4F0D790B-6D2D-4388-B2EC-7662A70112FD}" srcOrd="0" destOrd="0" presId="urn:microsoft.com/office/officeart/2005/8/layout/chevron2"/>
    <dgm:cxn modelId="{45393E10-AD30-4313-A2F3-A1793CE9A924}" srcId="{FC45AD89-37CF-4F18-B9A1-F2415C0A1534}" destId="{CAFA2F02-BBAF-4648-B41E-F02A186D9413}" srcOrd="2" destOrd="0" parTransId="{68264EA3-0E09-4862-84CD-03C63375FC98}" sibTransId="{7484D6DE-3D33-407B-8CCE-F9C6A292BF35}"/>
    <dgm:cxn modelId="{CDF96A51-4B1B-45B4-91DF-F5143E7AA658}" type="presOf" srcId="{F938E441-E4B0-4E70-8DAC-9E469EE80C97}" destId="{6478D703-C47B-41E0-83BB-2CB720D904C9}" srcOrd="0" destOrd="0" presId="urn:microsoft.com/office/officeart/2005/8/layout/chevron2"/>
    <dgm:cxn modelId="{3648C5E3-3480-408F-98D2-3CDBA67F93D9}" type="presParOf" srcId="{CC3EABC8-1810-4C45-B253-4C3B14C85E9E}" destId="{25E8D81B-BB28-4606-A3FB-84A0128DA2E1}" srcOrd="0" destOrd="0" presId="urn:microsoft.com/office/officeart/2005/8/layout/chevron2"/>
    <dgm:cxn modelId="{51CB48A1-42E6-41FE-8540-E2A0F13DD650}" type="presParOf" srcId="{25E8D81B-BB28-4606-A3FB-84A0128DA2E1}" destId="{FE39EA36-21FC-4F9B-BE9F-E7930F887708}" srcOrd="0" destOrd="0" presId="urn:microsoft.com/office/officeart/2005/8/layout/chevron2"/>
    <dgm:cxn modelId="{C571052D-F142-4E29-A800-0847D40B10CB}" type="presParOf" srcId="{25E8D81B-BB28-4606-A3FB-84A0128DA2E1}" destId="{4F0D790B-6D2D-4388-B2EC-7662A70112FD}" srcOrd="1" destOrd="0" presId="urn:microsoft.com/office/officeart/2005/8/layout/chevron2"/>
    <dgm:cxn modelId="{F03D4ABA-9A26-403A-A16C-A260EC1B2D58}" type="presParOf" srcId="{CC3EABC8-1810-4C45-B253-4C3B14C85E9E}" destId="{CA39AAD4-EC4D-43DD-BAB3-C714D8B2D377}" srcOrd="1" destOrd="0" presId="urn:microsoft.com/office/officeart/2005/8/layout/chevron2"/>
    <dgm:cxn modelId="{219200E5-E4AD-4440-8D87-AE08FAAB245C}" type="presParOf" srcId="{CC3EABC8-1810-4C45-B253-4C3B14C85E9E}" destId="{FD001A51-F3CF-4ACC-AD7F-727106BB69D0}" srcOrd="2" destOrd="0" presId="urn:microsoft.com/office/officeart/2005/8/layout/chevron2"/>
    <dgm:cxn modelId="{7271DC07-96CF-46A9-A263-9EAB6AD39A67}" type="presParOf" srcId="{FD001A51-F3CF-4ACC-AD7F-727106BB69D0}" destId="{6478D703-C47B-41E0-83BB-2CB720D904C9}" srcOrd="0" destOrd="0" presId="urn:microsoft.com/office/officeart/2005/8/layout/chevron2"/>
    <dgm:cxn modelId="{A9A7876F-A794-448A-8BB0-4314B3F066AA}" type="presParOf" srcId="{FD001A51-F3CF-4ACC-AD7F-727106BB69D0}" destId="{E515D6A7-DA0A-4B35-998A-3D15FA9D2261}" srcOrd="1" destOrd="0" presId="urn:microsoft.com/office/officeart/2005/8/layout/chevron2"/>
    <dgm:cxn modelId="{8B937546-22C5-40C4-B9D4-727100DD8026}" type="presParOf" srcId="{CC3EABC8-1810-4C45-B253-4C3B14C85E9E}" destId="{7AF04498-8139-4F8F-94C1-AD00E728FCE6}" srcOrd="3" destOrd="0" presId="urn:microsoft.com/office/officeart/2005/8/layout/chevron2"/>
    <dgm:cxn modelId="{BAA76372-D389-4941-8DA1-D79BA7D22F60}" type="presParOf" srcId="{CC3EABC8-1810-4C45-B253-4C3B14C85E9E}" destId="{7B35DF13-47BD-4317-87BB-A477C0691D6A}" srcOrd="4" destOrd="0" presId="urn:microsoft.com/office/officeart/2005/8/layout/chevron2"/>
    <dgm:cxn modelId="{17907FF4-CA34-4A1D-8D31-0FFF30DD977B}" type="presParOf" srcId="{7B35DF13-47BD-4317-87BB-A477C0691D6A}" destId="{45C07F45-5D77-4D0D-8D84-3835A98F3ED8}" srcOrd="0" destOrd="0" presId="urn:microsoft.com/office/officeart/2005/8/layout/chevron2"/>
    <dgm:cxn modelId="{7A58A446-FB57-430E-9329-B1ADC7AEDD46}" type="presParOf" srcId="{7B35DF13-47BD-4317-87BB-A477C0691D6A}" destId="{18FD66F7-A6FF-40D0-8F52-70AEBF1ABCC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39EA36-21FC-4F9B-BE9F-E7930F887708}">
      <dsp:nvSpPr>
        <dsp:cNvPr id="0" name=""/>
        <dsp:cNvSpPr/>
      </dsp:nvSpPr>
      <dsp:spPr>
        <a:xfrm rot="5400000">
          <a:off x="-164338" y="164870"/>
          <a:ext cx="1095590" cy="766913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100" kern="1200" dirty="0" smtClean="0"/>
            <a:t>I. Proceso.</a:t>
          </a:r>
          <a:endParaRPr lang="es-PE" sz="1100" kern="1200" dirty="0"/>
        </a:p>
      </dsp:txBody>
      <dsp:txXfrm rot="-5400000">
        <a:off x="1" y="383989"/>
        <a:ext cx="766913" cy="328677"/>
      </dsp:txXfrm>
    </dsp:sp>
    <dsp:sp modelId="{4F0D790B-6D2D-4388-B2EC-7662A70112FD}">
      <dsp:nvSpPr>
        <dsp:cNvPr id="0" name=""/>
        <dsp:cNvSpPr/>
      </dsp:nvSpPr>
      <dsp:spPr>
        <a:xfrm rot="5400000">
          <a:off x="2885322" y="-2117877"/>
          <a:ext cx="712133" cy="49489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2200" kern="1200" dirty="0" smtClean="0"/>
            <a:t>Descripción del flujo principal.</a:t>
          </a:r>
          <a:endParaRPr lang="es-PE" sz="2200" kern="1200" dirty="0"/>
        </a:p>
      </dsp:txBody>
      <dsp:txXfrm rot="-5400000">
        <a:off x="766914" y="35294"/>
        <a:ext cx="4914188" cy="642607"/>
      </dsp:txXfrm>
    </dsp:sp>
    <dsp:sp modelId="{6478D703-C47B-41E0-83BB-2CB720D904C9}">
      <dsp:nvSpPr>
        <dsp:cNvPr id="0" name=""/>
        <dsp:cNvSpPr/>
      </dsp:nvSpPr>
      <dsp:spPr>
        <a:xfrm rot="5400000">
          <a:off x="-164338" y="1056703"/>
          <a:ext cx="1095590" cy="766913"/>
        </a:xfrm>
        <a:prstGeom prst="chevron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100" kern="1200" dirty="0" smtClean="0"/>
            <a:t>II. Suscriptor.</a:t>
          </a:r>
          <a:endParaRPr lang="es-PE" sz="1100" kern="1200" dirty="0"/>
        </a:p>
      </dsp:txBody>
      <dsp:txXfrm rot="-5400000">
        <a:off x="1" y="1275822"/>
        <a:ext cx="766913" cy="328677"/>
      </dsp:txXfrm>
    </dsp:sp>
    <dsp:sp modelId="{E515D6A7-DA0A-4B35-998A-3D15FA9D2261}">
      <dsp:nvSpPr>
        <dsp:cNvPr id="0" name=""/>
        <dsp:cNvSpPr/>
      </dsp:nvSpPr>
      <dsp:spPr>
        <a:xfrm rot="5400000">
          <a:off x="2885322" y="-1226044"/>
          <a:ext cx="712133" cy="49489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2200" kern="1200" dirty="0" smtClean="0"/>
            <a:t>Descripción del sistema Suscriptor y los módulos que contiene.</a:t>
          </a:r>
          <a:endParaRPr lang="es-PE" sz="2200" kern="1200" dirty="0"/>
        </a:p>
      </dsp:txBody>
      <dsp:txXfrm rot="-5400000">
        <a:off x="766914" y="927127"/>
        <a:ext cx="4914188" cy="642607"/>
      </dsp:txXfrm>
    </dsp:sp>
    <dsp:sp modelId="{45C07F45-5D77-4D0D-8D84-3835A98F3ED8}">
      <dsp:nvSpPr>
        <dsp:cNvPr id="0" name=""/>
        <dsp:cNvSpPr/>
      </dsp:nvSpPr>
      <dsp:spPr>
        <a:xfrm rot="5400000">
          <a:off x="-164338" y="1948536"/>
          <a:ext cx="1095590" cy="766913"/>
        </a:xfrm>
        <a:prstGeom prst="chevron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100" kern="1200" dirty="0" smtClean="0"/>
            <a:t>III. Casos</a:t>
          </a:r>
          <a:endParaRPr lang="es-PE" sz="1100" kern="1200" dirty="0"/>
        </a:p>
      </dsp:txBody>
      <dsp:txXfrm rot="-5400000">
        <a:off x="1" y="2167655"/>
        <a:ext cx="766913" cy="328677"/>
      </dsp:txXfrm>
    </dsp:sp>
    <dsp:sp modelId="{18FD66F7-A6FF-40D0-8F52-70AEBF1ABCCC}">
      <dsp:nvSpPr>
        <dsp:cNvPr id="0" name=""/>
        <dsp:cNvSpPr/>
      </dsp:nvSpPr>
      <dsp:spPr>
        <a:xfrm rot="5400000">
          <a:off x="2885322" y="-334210"/>
          <a:ext cx="712133" cy="494895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2200" kern="1200" dirty="0" smtClean="0"/>
            <a:t>Ejecución de los diversos casos en los módulos del Suscriptor.</a:t>
          </a:r>
          <a:endParaRPr lang="es-PE" sz="2200" kern="1200" dirty="0"/>
        </a:p>
      </dsp:txBody>
      <dsp:txXfrm rot="-5400000">
        <a:off x="766914" y="1818961"/>
        <a:ext cx="4914188" cy="642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9143999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799" y="267494"/>
            <a:ext cx="7772400" cy="1102519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187624" y="3507854"/>
            <a:ext cx="6840760" cy="109842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dirty="0" smtClean="0"/>
              <a:t>Haga clic para modificar el estilo de subtítulo del patrón</a:t>
            </a:r>
            <a:endParaRPr lang="es-PE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7019-58A9-4AB4-90F1-D617937EB952}" type="datetimeFigureOut">
              <a:rPr lang="es-PE" smtClean="0"/>
              <a:t>05/08/2016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 smtClean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5D0A-DAA7-46FD-9BE7-1675FF9322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233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7019-58A9-4AB4-90F1-D617937EB952}" type="datetimeFigureOut">
              <a:rPr lang="es-PE" smtClean="0"/>
              <a:t>05/08/2016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 smtClean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5D0A-DAA7-46FD-9BE7-1675FF9322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7749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237979"/>
          </a:xfrm>
        </p:spPr>
        <p:txBody>
          <a:bodyPr vert="eaVert"/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237979"/>
          </a:xfrm>
        </p:spPr>
        <p:txBody>
          <a:bodyPr vert="eaVert"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7019-58A9-4AB4-90F1-D617937EB952}" type="datetimeFigureOut">
              <a:rPr lang="es-PE" smtClean="0"/>
              <a:t>05/08/2016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 smtClean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5D0A-DAA7-46FD-9BE7-1675FF9322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399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7019-58A9-4AB4-90F1-D617937EB952}" type="datetimeFigureOut">
              <a:rPr lang="es-PE" smtClean="0"/>
              <a:t>05/08/2016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 smtClean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5D0A-DAA7-46FD-9BE7-1675FF9322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1315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1600" b="1" cap="all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7019-58A9-4AB4-90F1-D617937EB952}" type="datetimeFigureOut">
              <a:rPr lang="es-PE" smtClean="0"/>
              <a:t>05/08/2016</a:t>
            </a:fld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 smtClean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5D0A-DAA7-46FD-9BE7-1675FF9322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10492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9344" y="915566"/>
            <a:ext cx="4398640" cy="352839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4008" y="915566"/>
            <a:ext cx="4464496" cy="352839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7019-58A9-4AB4-90F1-D617937EB952}" type="datetimeFigureOut">
              <a:rPr lang="es-PE" smtClean="0"/>
              <a:t>05/08/2016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 smtClean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5D0A-DAA7-46FD-9BE7-1675FF9322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52642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7796" y="1000671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387796" y="1480492"/>
            <a:ext cx="4040188" cy="296346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716016" y="987574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716016" y="1467395"/>
            <a:ext cx="4041775" cy="2963466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7019-58A9-4AB4-90F1-D617937EB952}" type="datetimeFigureOut">
              <a:rPr lang="es-PE" smtClean="0"/>
              <a:t>05/08/2016</a:t>
            </a:fld>
            <a:endParaRPr lang="es-P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 smtClean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5D0A-DAA7-46FD-9BE7-1675FF9322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02103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7019-58A9-4AB4-90F1-D617937EB952}" type="datetimeFigureOut">
              <a:rPr lang="es-PE" smtClean="0"/>
              <a:t>05/08/2016</a:t>
            </a:fld>
            <a:endParaRPr lang="es-P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 smtClean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5D0A-DAA7-46FD-9BE7-1675FF9322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97745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7019-58A9-4AB4-90F1-D617937EB952}" type="datetimeFigureOut">
              <a:rPr lang="es-PE" smtClean="0"/>
              <a:t>05/08/2016</a:t>
            </a:fld>
            <a:endParaRPr lang="es-P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5D0A-DAA7-46FD-9BE7-1675FF9322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8972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513" y="204787"/>
            <a:ext cx="3286002" cy="871538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9"/>
            <a:ext cx="5389438" cy="423917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513" y="1076326"/>
            <a:ext cx="3286002" cy="336763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7019-58A9-4AB4-90F1-D617937EB952}" type="datetimeFigureOut">
              <a:rPr lang="es-PE" smtClean="0"/>
              <a:t>05/08/2016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 smtClean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5D0A-DAA7-46FD-9BE7-1675FF9322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6633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3343250"/>
            <a:ext cx="7776864" cy="425054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683568" y="202381"/>
            <a:ext cx="7776864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83568" y="3768303"/>
            <a:ext cx="7776864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07019-58A9-4AB4-90F1-D617937EB952}" type="datetimeFigureOut">
              <a:rPr lang="es-PE" smtClean="0"/>
              <a:t>05/08/2016</a:t>
            </a:fld>
            <a:endParaRPr lang="es-P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 smtClean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85D0A-DAA7-46FD-9BE7-1675FF9322D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3758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4456113"/>
            <a:ext cx="9143999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709587"/>
          </a:xfrm>
          <a:prstGeom prst="rect">
            <a:avLst/>
          </a:prstGeom>
          <a:solidFill>
            <a:srgbClr val="F3702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s-PE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07504" y="987574"/>
            <a:ext cx="8928992" cy="34685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PE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46178"/>
            <a:ext cx="73042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07019-58A9-4AB4-90F1-D617937EB952}" type="datetimeFigureOut">
              <a:rPr lang="es-PE" smtClean="0"/>
              <a:pPr/>
              <a:t>05/08/2016</a:t>
            </a:fld>
            <a:endParaRPr lang="es-PE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1187624" y="4746178"/>
            <a:ext cx="684076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altLang="es-PE" i="1" dirty="0" smtClean="0">
                <a:solidFill>
                  <a:schemeClr val="bg1"/>
                </a:solidFill>
              </a:rPr>
              <a:t>INFORMACIÓN CONFIDENCIAL- Prohibida la reproducción total o parcial de este documento </a:t>
            </a:r>
            <a:r>
              <a:rPr lang="es-PE" altLang="es-PE" i="1" dirty="0" smtClean="0">
                <a:solidFill>
                  <a:schemeClr val="bg1"/>
                </a:solidFill>
              </a:rPr>
              <a:t>sin autorización de La Positiva Seguros y Reaseguros - </a:t>
            </a:r>
            <a:r>
              <a:rPr lang="es-ES_tradnl" altLang="es-PE" i="1" dirty="0" smtClean="0">
                <a:solidFill>
                  <a:schemeClr val="bg1"/>
                </a:solidFill>
              </a:rPr>
              <a:t>copyright "©"</a:t>
            </a:r>
            <a:endParaRPr lang="es-PE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028384" y="4746178"/>
            <a:ext cx="65841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85D0A-DAA7-46FD-9BE7-1675FF9322D1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2418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1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slide" Target="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slide" Target="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slide" Target="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slide" Target="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0.gif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slide" Target="slide8.xml"/><Relationship Id="rId7" Type="http://schemas.openxmlformats.org/officeDocument/2006/relationships/slide" Target="slide2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slide" Target="slide12.xml"/><Relationship Id="rId4" Type="http://schemas.openxmlformats.org/officeDocument/2006/relationships/slide" Target="slide10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slide" Target="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9086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058123"/>
            <a:ext cx="2209121" cy="165684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 smtClean="0"/>
              <a:t>Módulos del Suscriptor </a:t>
            </a:r>
            <a:br>
              <a:rPr lang="es-PE" sz="2800" dirty="0" smtClean="0"/>
            </a:br>
            <a:r>
              <a:rPr lang="es-PE" sz="2800" dirty="0" smtClean="0"/>
              <a:t>[Módulos]</a:t>
            </a:r>
            <a:endParaRPr lang="es-PE" sz="2800" dirty="0"/>
          </a:p>
        </p:txBody>
      </p:sp>
      <p:grpSp>
        <p:nvGrpSpPr>
          <p:cNvPr id="62" name="Grupo 61"/>
          <p:cNvGrpSpPr/>
          <p:nvPr/>
        </p:nvGrpSpPr>
        <p:grpSpPr>
          <a:xfrm>
            <a:off x="929960" y="1538924"/>
            <a:ext cx="7284525" cy="1734163"/>
            <a:chOff x="929960" y="1538924"/>
            <a:chExt cx="7284525" cy="1734163"/>
          </a:xfrm>
        </p:grpSpPr>
        <p:sp>
          <p:nvSpPr>
            <p:cNvPr id="9" name="Forma libre 8"/>
            <p:cNvSpPr/>
            <p:nvPr/>
          </p:nvSpPr>
          <p:spPr>
            <a:xfrm>
              <a:off x="4535057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3270603" y="132589"/>
                  </a:lnTo>
                  <a:lnTo>
                    <a:pt x="3270603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a libre 12"/>
            <p:cNvSpPr/>
            <p:nvPr/>
          </p:nvSpPr>
          <p:spPr>
            <a:xfrm>
              <a:off x="4535057" y="258310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a libre 15"/>
            <p:cNvSpPr/>
            <p:nvPr/>
          </p:nvSpPr>
          <p:spPr>
            <a:xfrm>
              <a:off x="3308580" y="2583101"/>
              <a:ext cx="1226476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26476" y="0"/>
                  </a:moveTo>
                  <a:lnTo>
                    <a:pt x="1226476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orma libre 19"/>
            <p:cNvSpPr/>
            <p:nvPr/>
          </p:nvSpPr>
          <p:spPr>
            <a:xfrm>
              <a:off x="1264453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270603" y="0"/>
                  </a:moveTo>
                  <a:lnTo>
                    <a:pt x="3270603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bre 20"/>
            <p:cNvSpPr/>
            <p:nvPr/>
          </p:nvSpPr>
          <p:spPr>
            <a:xfrm>
              <a:off x="3717406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orma libre 21"/>
            <p:cNvSpPr/>
            <p:nvPr/>
          </p:nvSpPr>
          <p:spPr>
            <a:xfrm>
              <a:off x="3671686" y="1963731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orma libre 22"/>
            <p:cNvSpPr/>
            <p:nvPr/>
          </p:nvSpPr>
          <p:spPr>
            <a:xfrm>
              <a:off x="2899755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ángulo redondeado 23"/>
            <p:cNvSpPr/>
            <p:nvPr/>
          </p:nvSpPr>
          <p:spPr>
            <a:xfrm>
              <a:off x="3382912" y="1538924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orma libre 24">
              <a:hlinkClick r:id="rId3" action="ppaction://hlinksldjump"/>
            </p:cNvPr>
            <p:cNvSpPr/>
            <p:nvPr/>
          </p:nvSpPr>
          <p:spPr>
            <a:xfrm>
              <a:off x="3457244" y="160954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Suscriptor</a:t>
              </a:r>
              <a:endParaRPr lang="es-PE" sz="800" i="1" kern="1200" dirty="0"/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2565261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orma libre 26">
              <a:hlinkClick r:id="rId3" action="ppaction://hlinksldjump"/>
            </p:cNvPr>
            <p:cNvSpPr/>
            <p:nvPr/>
          </p:nvSpPr>
          <p:spPr>
            <a:xfrm>
              <a:off x="2639593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Inicio Sesión</a:t>
              </a:r>
              <a:endParaRPr lang="es-PE" sz="800" i="1" kern="1200" dirty="0"/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382912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orma libre 28">
              <a:hlinkClick r:id="rId3" action="ppaction://hlinksldjump"/>
            </p:cNvPr>
            <p:cNvSpPr/>
            <p:nvPr/>
          </p:nvSpPr>
          <p:spPr>
            <a:xfrm>
              <a:off x="3457244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Pantalla principal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4200563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orma libre 30"/>
            <p:cNvSpPr/>
            <p:nvPr/>
          </p:nvSpPr>
          <p:spPr>
            <a:xfrm>
              <a:off x="4274895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Módulos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929960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orma libre 32"/>
            <p:cNvSpPr/>
            <p:nvPr/>
          </p:nvSpPr>
          <p:spPr>
            <a:xfrm>
              <a:off x="1004292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700" b="1" kern="1200" dirty="0" smtClean="0">
                  <a:solidFill>
                    <a:schemeClr val="tx2"/>
                  </a:solidFill>
                </a:rPr>
                <a:t>Gestionar</a:t>
              </a:r>
              <a:r>
                <a:rPr lang="es-PE" sz="700" kern="1200" dirty="0" smtClean="0"/>
                <a:t> </a:t>
              </a:r>
              <a:r>
                <a:rPr lang="es-PE" sz="700" b="1" dirty="0" smtClean="0">
                  <a:solidFill>
                    <a:schemeClr val="tx2"/>
                  </a:solidFill>
                </a:rPr>
                <a:t>Mantenimiento Vehículo</a:t>
              </a:r>
              <a:endParaRPr lang="es-PE" sz="700" kern="1200" dirty="0"/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2974087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Forma libre 40"/>
            <p:cNvSpPr/>
            <p:nvPr/>
          </p:nvSpPr>
          <p:spPr>
            <a:xfrm>
              <a:off x="3048419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tx2"/>
                  </a:solidFill>
                </a:rPr>
                <a:t>Gestionar Procedencia Restringida</a:t>
              </a:r>
              <a:endParaRPr lang="es-PE" sz="800" b="1" kern="1200" dirty="0">
                <a:solidFill>
                  <a:schemeClr val="tx2"/>
                </a:solidFill>
              </a:endParaRPr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5018214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Forma libre 46"/>
            <p:cNvSpPr/>
            <p:nvPr/>
          </p:nvSpPr>
          <p:spPr>
            <a:xfrm>
              <a:off x="5092546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tx2"/>
                  </a:solidFill>
                </a:rPr>
                <a:t>Gestionar Producto</a:t>
              </a:r>
              <a:endParaRPr lang="es-PE" sz="800" b="1" kern="1200" dirty="0">
                <a:solidFill>
                  <a:schemeClr val="tx2"/>
                </a:solidFill>
              </a:endParaRPr>
            </a:p>
          </p:txBody>
        </p:sp>
        <p:sp>
          <p:nvSpPr>
            <p:cNvPr id="54" name="Rectángulo redondeado 53"/>
            <p:cNvSpPr/>
            <p:nvPr/>
          </p:nvSpPr>
          <p:spPr>
            <a:xfrm>
              <a:off x="7471166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Forma libre 54"/>
            <p:cNvSpPr/>
            <p:nvPr/>
          </p:nvSpPr>
          <p:spPr>
            <a:xfrm>
              <a:off x="7545498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tx2"/>
                  </a:solidFill>
                </a:rPr>
                <a:t>Gestionar Lista negra</a:t>
              </a:r>
              <a:endParaRPr lang="es-PE" sz="800" b="1" kern="1200" dirty="0">
                <a:solidFill>
                  <a:schemeClr val="tx2"/>
                </a:solidFill>
              </a:endParaRPr>
            </a:p>
          </p:txBody>
        </p:sp>
      </p:grpSp>
      <p:sp>
        <p:nvSpPr>
          <p:cNvPr id="64" name="Rectángulo 63"/>
          <p:cNvSpPr/>
          <p:nvPr/>
        </p:nvSpPr>
        <p:spPr>
          <a:xfrm>
            <a:off x="7692784" y="1419622"/>
            <a:ext cx="936104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4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Módulos del sistema</a:t>
            </a:r>
            <a:endParaRPr lang="es-ES" sz="14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3" name="Imagen 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/>
          <p:cNvSpPr>
            <a:spLocks noGrp="1"/>
          </p:cNvSpPr>
          <p:nvPr>
            <p:ph idx="1"/>
          </p:nvPr>
        </p:nvSpPr>
        <p:spPr>
          <a:xfrm>
            <a:off x="4644008" y="935440"/>
            <a:ext cx="3124876" cy="3520674"/>
          </a:xfrm>
        </p:spPr>
        <p:txBody>
          <a:bodyPr anchor="ctr"/>
          <a:lstStyle/>
          <a:p>
            <a:pPr algn="just"/>
            <a:r>
              <a:rPr lang="es-PE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Gestionar producto</a:t>
            </a:r>
            <a:r>
              <a:rPr lang="es-PE" dirty="0" smtClean="0"/>
              <a:t>: </a:t>
            </a:r>
            <a:r>
              <a:rPr lang="es-PE" i="1" dirty="0" smtClean="0"/>
              <a:t>Consulta, creación y actualización de productos del suscriptor</a:t>
            </a:r>
            <a:r>
              <a:rPr lang="es-PE" dirty="0" smtClean="0"/>
              <a:t>.</a:t>
            </a:r>
          </a:p>
          <a:p>
            <a:pPr algn="just"/>
            <a:r>
              <a:rPr lang="es-PE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Gestionar procedencia restringida</a:t>
            </a:r>
            <a:r>
              <a:rPr lang="es-PE" dirty="0" smtClean="0"/>
              <a:t>: </a:t>
            </a:r>
            <a:r>
              <a:rPr lang="es-PE" i="1" dirty="0" smtClean="0"/>
              <a:t>Actualización de procedencia restringida y registros de vehículo permitidos para esas procedencias.</a:t>
            </a:r>
          </a:p>
          <a:p>
            <a:pPr algn="just"/>
            <a:r>
              <a:rPr lang="es-PE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Gestionar mantenimiento de vehículo</a:t>
            </a:r>
            <a:r>
              <a:rPr lang="es-PE" dirty="0" smtClean="0"/>
              <a:t>: </a:t>
            </a:r>
            <a:r>
              <a:rPr lang="es-PE" i="1" dirty="0" smtClean="0"/>
              <a:t>Registro de vehículo que: Requieren GPS, Restringidos, Excluidos y nivel de riesgo.</a:t>
            </a:r>
          </a:p>
          <a:p>
            <a:pPr algn="just"/>
            <a:r>
              <a:rPr lang="es-PE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Gestionar lista negra</a:t>
            </a:r>
            <a:r>
              <a:rPr lang="es-PE" dirty="0" smtClean="0"/>
              <a:t>: </a:t>
            </a:r>
            <a:r>
              <a:rPr lang="es-PE" i="1" dirty="0" smtClean="0"/>
              <a:t>Consulta y registro de número de placa y chasis que están en pérdida total.</a:t>
            </a:r>
            <a:endParaRPr lang="es-PE" i="1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[Módulos]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967279"/>
            <a:ext cx="108707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4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Módulos</a:t>
            </a:r>
            <a:endParaRPr lang="es-ES" sz="14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3074" name="Picture 2" descr="C:\Users\Admin\AppData\Local\Temp\SNAGHTML6f06cc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11" y="1419622"/>
            <a:ext cx="4300538" cy="23866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sp>
        <p:nvSpPr>
          <p:cNvPr id="8" name="Rectángulo 7">
            <a:hlinkClick r:id="rId4" action="ppaction://hlinksldjump"/>
          </p:cNvPr>
          <p:cNvSpPr/>
          <p:nvPr/>
        </p:nvSpPr>
        <p:spPr>
          <a:xfrm>
            <a:off x="5272" y="1166"/>
            <a:ext cx="9138727" cy="514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154743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058123"/>
            <a:ext cx="2209121" cy="165684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 smtClean="0"/>
              <a:t>Módulos del Suscriptor </a:t>
            </a:r>
            <a:br>
              <a:rPr lang="es-PE" sz="2800" dirty="0" smtClean="0"/>
            </a:br>
            <a:r>
              <a:rPr lang="es-PE" sz="2800" dirty="0" smtClean="0"/>
              <a:t>[Gestionar Mantenimiento Vehículo]</a:t>
            </a:r>
            <a:endParaRPr lang="es-PE" sz="2800" dirty="0"/>
          </a:p>
        </p:txBody>
      </p:sp>
      <p:grpSp>
        <p:nvGrpSpPr>
          <p:cNvPr id="62" name="Grupo 61"/>
          <p:cNvGrpSpPr/>
          <p:nvPr/>
        </p:nvGrpSpPr>
        <p:grpSpPr>
          <a:xfrm>
            <a:off x="112309" y="1538924"/>
            <a:ext cx="8102176" cy="2353533"/>
            <a:chOff x="112309" y="1538924"/>
            <a:chExt cx="8102176" cy="2353533"/>
          </a:xfrm>
        </p:grpSpPr>
        <p:sp>
          <p:nvSpPr>
            <p:cNvPr id="9" name="Forma libre 8"/>
            <p:cNvSpPr/>
            <p:nvPr/>
          </p:nvSpPr>
          <p:spPr>
            <a:xfrm>
              <a:off x="4535057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3270603" y="132589"/>
                  </a:lnTo>
                  <a:lnTo>
                    <a:pt x="3270603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a libre 12"/>
            <p:cNvSpPr/>
            <p:nvPr/>
          </p:nvSpPr>
          <p:spPr>
            <a:xfrm>
              <a:off x="4535057" y="258310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a libre 15"/>
            <p:cNvSpPr/>
            <p:nvPr/>
          </p:nvSpPr>
          <p:spPr>
            <a:xfrm>
              <a:off x="3308580" y="2583101"/>
              <a:ext cx="1226476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26476" y="0"/>
                  </a:moveTo>
                  <a:lnTo>
                    <a:pt x="1226476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orma libre 16"/>
            <p:cNvSpPr/>
            <p:nvPr/>
          </p:nvSpPr>
          <p:spPr>
            <a:xfrm>
              <a:off x="1264453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bre 17"/>
            <p:cNvSpPr/>
            <p:nvPr/>
          </p:nvSpPr>
          <p:spPr>
            <a:xfrm>
              <a:off x="1218733" y="3202472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a libre 18"/>
            <p:cNvSpPr/>
            <p:nvPr/>
          </p:nvSpPr>
          <p:spPr>
            <a:xfrm>
              <a:off x="446803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orma libre 19"/>
            <p:cNvSpPr/>
            <p:nvPr/>
          </p:nvSpPr>
          <p:spPr>
            <a:xfrm>
              <a:off x="1264453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270603" y="0"/>
                  </a:moveTo>
                  <a:lnTo>
                    <a:pt x="3270603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bre 20"/>
            <p:cNvSpPr/>
            <p:nvPr/>
          </p:nvSpPr>
          <p:spPr>
            <a:xfrm>
              <a:off x="3717406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orma libre 21"/>
            <p:cNvSpPr/>
            <p:nvPr/>
          </p:nvSpPr>
          <p:spPr>
            <a:xfrm>
              <a:off x="3671686" y="1963731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orma libre 22"/>
            <p:cNvSpPr/>
            <p:nvPr/>
          </p:nvSpPr>
          <p:spPr>
            <a:xfrm>
              <a:off x="2899755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ángulo redondeado 23"/>
            <p:cNvSpPr/>
            <p:nvPr/>
          </p:nvSpPr>
          <p:spPr>
            <a:xfrm>
              <a:off x="3382912" y="1538924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orma libre 24">
              <a:hlinkClick r:id="rId3" action="ppaction://hlinksldjump"/>
            </p:cNvPr>
            <p:cNvSpPr/>
            <p:nvPr/>
          </p:nvSpPr>
          <p:spPr>
            <a:xfrm>
              <a:off x="3457244" y="160954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Suscriptor</a:t>
              </a:r>
              <a:endParaRPr lang="es-PE" sz="800" i="1" kern="1200" dirty="0"/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2565261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orma libre 26">
              <a:hlinkClick r:id="rId3" action="ppaction://hlinksldjump"/>
            </p:cNvPr>
            <p:cNvSpPr/>
            <p:nvPr/>
          </p:nvSpPr>
          <p:spPr>
            <a:xfrm>
              <a:off x="2639593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Inicio Sesión</a:t>
              </a:r>
              <a:endParaRPr lang="es-PE" sz="800" i="1" kern="1200" dirty="0"/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382912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orma libre 28">
              <a:hlinkClick r:id="rId3" action="ppaction://hlinksldjump"/>
            </p:cNvPr>
            <p:cNvSpPr/>
            <p:nvPr/>
          </p:nvSpPr>
          <p:spPr>
            <a:xfrm>
              <a:off x="3457244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Pantalla principal</a:t>
              </a:r>
              <a:endParaRPr lang="es-PE" sz="800" i="1" kern="1200" dirty="0"/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4200563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orma libre 30"/>
            <p:cNvSpPr/>
            <p:nvPr/>
          </p:nvSpPr>
          <p:spPr>
            <a:xfrm>
              <a:off x="4274895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Módulos</a:t>
              </a:r>
              <a:endParaRPr lang="es-PE" sz="800" i="1" kern="1200" dirty="0"/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929960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orma libre 32"/>
            <p:cNvSpPr/>
            <p:nvPr/>
          </p:nvSpPr>
          <p:spPr>
            <a:xfrm>
              <a:off x="1022693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700" b="1" kern="1200" dirty="0" smtClean="0">
                  <a:solidFill>
                    <a:schemeClr val="bg1"/>
                  </a:solidFill>
                </a:rPr>
                <a:t>Gestionar Mantenimiento Vehículo</a:t>
              </a:r>
              <a:endParaRPr lang="es-PE" sz="7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112309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orma libre 34"/>
            <p:cNvSpPr/>
            <p:nvPr/>
          </p:nvSpPr>
          <p:spPr>
            <a:xfrm>
              <a:off x="186641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Consultar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929960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orma libre 36"/>
            <p:cNvSpPr/>
            <p:nvPr/>
          </p:nvSpPr>
          <p:spPr>
            <a:xfrm>
              <a:off x="1004292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Registrar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1747611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Forma libre 38"/>
            <p:cNvSpPr/>
            <p:nvPr/>
          </p:nvSpPr>
          <p:spPr>
            <a:xfrm>
              <a:off x="1821943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Eliminar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2974087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Forma libre 40"/>
            <p:cNvSpPr/>
            <p:nvPr/>
          </p:nvSpPr>
          <p:spPr>
            <a:xfrm>
              <a:off x="3048419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Gestionar Procedencia Restringida</a:t>
              </a:r>
              <a:endParaRPr lang="es-PE" sz="800" i="1" kern="1200" dirty="0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5018214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Forma libre 46"/>
            <p:cNvSpPr/>
            <p:nvPr/>
          </p:nvSpPr>
          <p:spPr>
            <a:xfrm>
              <a:off x="5092546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Gestionar Producto</a:t>
              </a:r>
              <a:endParaRPr lang="es-PE" sz="800" i="1" kern="1200" dirty="0"/>
            </a:p>
          </p:txBody>
        </p:sp>
        <p:sp>
          <p:nvSpPr>
            <p:cNvPr id="54" name="Rectángulo redondeado 53"/>
            <p:cNvSpPr/>
            <p:nvPr/>
          </p:nvSpPr>
          <p:spPr>
            <a:xfrm>
              <a:off x="7471166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Forma libre 54"/>
            <p:cNvSpPr/>
            <p:nvPr/>
          </p:nvSpPr>
          <p:spPr>
            <a:xfrm>
              <a:off x="7545498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Gestionar Lista negra</a:t>
              </a:r>
              <a:endParaRPr lang="es-PE" sz="800" i="1" kern="1200" dirty="0"/>
            </a:p>
          </p:txBody>
        </p:sp>
      </p:grpSp>
      <p:sp>
        <p:nvSpPr>
          <p:cNvPr id="64" name="Rectángulo 63"/>
          <p:cNvSpPr/>
          <p:nvPr/>
        </p:nvSpPr>
        <p:spPr>
          <a:xfrm>
            <a:off x="7643904" y="1544474"/>
            <a:ext cx="1032552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Mantenimiento Vehículo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42" name="Imagen 4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2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Mantenimiento Vehículo]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844169"/>
            <a:ext cx="108707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Mantenimiento Vehículo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1026" name="Picture 2" descr="C:\Users\Admin\AppData\Local\Temp\SNAGHTMLabe81f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9582"/>
            <a:ext cx="5688632" cy="3328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80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Mantenimiento Vehículo]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844169"/>
            <a:ext cx="108707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Mantenimiento Vehículo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2050" name="Picture 2" descr="C:\Users\Admin\AppData\Local\Temp\SNAGHTMLabffa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87574"/>
            <a:ext cx="4767233" cy="3420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664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500" dirty="0"/>
              <a:t>Módulos del Suscriptor </a:t>
            </a:r>
            <a:br>
              <a:rPr lang="es-PE" sz="2500" dirty="0"/>
            </a:br>
            <a:r>
              <a:rPr lang="es-PE" sz="2500" dirty="0"/>
              <a:t>[Gestionar Mantenimiento Vehículo]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828695"/>
            <a:ext cx="2818656" cy="2399239"/>
          </a:xfrm>
        </p:spPr>
      </p:pic>
      <p:pic>
        <p:nvPicPr>
          <p:cNvPr id="5" name="Imagen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1182364"/>
            <a:ext cx="9144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DEMO</a:t>
            </a:r>
            <a:endParaRPr lang="es-ES" sz="36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7251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500" dirty="0"/>
              <a:t>Módulos del Suscriptor </a:t>
            </a:r>
            <a:br>
              <a:rPr lang="es-PE" sz="2500" dirty="0"/>
            </a:br>
            <a:r>
              <a:rPr lang="es-PE" sz="2500" dirty="0"/>
              <a:t>[Gestionar Mantenimiento Vehículo]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31590"/>
            <a:ext cx="3200400" cy="2990850"/>
          </a:xfrm>
          <a:prstGeom prst="rect">
            <a:avLst/>
          </a:prstGeom>
        </p:spPr>
      </p:pic>
      <p:pic>
        <p:nvPicPr>
          <p:cNvPr id="9" name="Imagen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sp>
        <p:nvSpPr>
          <p:cNvPr id="10" name="Rectángulo 9">
            <a:hlinkClick r:id="rId3" action="ppaction://hlinksldjump"/>
          </p:cNvPr>
          <p:cNvSpPr/>
          <p:nvPr/>
        </p:nvSpPr>
        <p:spPr>
          <a:xfrm>
            <a:off x="5272" y="1166"/>
            <a:ext cx="9138727" cy="514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41350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058123"/>
            <a:ext cx="2209121" cy="165684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 smtClean="0"/>
              <a:t>Módulos del Suscriptor</a:t>
            </a:r>
            <a:br>
              <a:rPr lang="es-PE" sz="2800" dirty="0" smtClean="0"/>
            </a:br>
            <a:r>
              <a:rPr lang="es-PE" sz="2800" dirty="0" smtClean="0"/>
              <a:t>[Gestionar Procedencia Restringida]</a:t>
            </a:r>
            <a:endParaRPr lang="es-PE" sz="2800" dirty="0"/>
          </a:p>
        </p:txBody>
      </p:sp>
      <p:grpSp>
        <p:nvGrpSpPr>
          <p:cNvPr id="62" name="Grupo 61"/>
          <p:cNvGrpSpPr/>
          <p:nvPr/>
        </p:nvGrpSpPr>
        <p:grpSpPr>
          <a:xfrm>
            <a:off x="112309" y="1538924"/>
            <a:ext cx="8102176" cy="2353533"/>
            <a:chOff x="112309" y="1538924"/>
            <a:chExt cx="8102176" cy="2353533"/>
          </a:xfrm>
        </p:grpSpPr>
        <p:sp>
          <p:nvSpPr>
            <p:cNvPr id="9" name="Forma libre 8"/>
            <p:cNvSpPr/>
            <p:nvPr/>
          </p:nvSpPr>
          <p:spPr>
            <a:xfrm>
              <a:off x="4535057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3270603" y="132589"/>
                  </a:lnTo>
                  <a:lnTo>
                    <a:pt x="3270603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a libre 12"/>
            <p:cNvSpPr/>
            <p:nvPr/>
          </p:nvSpPr>
          <p:spPr>
            <a:xfrm>
              <a:off x="4535057" y="258310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orma libre 13"/>
            <p:cNvSpPr/>
            <p:nvPr/>
          </p:nvSpPr>
          <p:spPr>
            <a:xfrm>
              <a:off x="3308580" y="3202472"/>
              <a:ext cx="408825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408825" y="132589"/>
                  </a:lnTo>
                  <a:lnTo>
                    <a:pt x="408825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orma libre 14"/>
            <p:cNvSpPr/>
            <p:nvPr/>
          </p:nvSpPr>
          <p:spPr>
            <a:xfrm>
              <a:off x="2899755" y="3202472"/>
              <a:ext cx="408825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08825" y="0"/>
                  </a:moveTo>
                  <a:lnTo>
                    <a:pt x="408825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a libre 15"/>
            <p:cNvSpPr/>
            <p:nvPr/>
          </p:nvSpPr>
          <p:spPr>
            <a:xfrm>
              <a:off x="3308580" y="2583101"/>
              <a:ext cx="1226476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26476" y="0"/>
                  </a:moveTo>
                  <a:lnTo>
                    <a:pt x="1226476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orma libre 16"/>
            <p:cNvSpPr/>
            <p:nvPr/>
          </p:nvSpPr>
          <p:spPr>
            <a:xfrm>
              <a:off x="1264453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bre 17"/>
            <p:cNvSpPr/>
            <p:nvPr/>
          </p:nvSpPr>
          <p:spPr>
            <a:xfrm>
              <a:off x="1218733" y="3202472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a libre 18"/>
            <p:cNvSpPr/>
            <p:nvPr/>
          </p:nvSpPr>
          <p:spPr>
            <a:xfrm>
              <a:off x="446803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orma libre 19"/>
            <p:cNvSpPr/>
            <p:nvPr/>
          </p:nvSpPr>
          <p:spPr>
            <a:xfrm>
              <a:off x="1264453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270603" y="0"/>
                  </a:moveTo>
                  <a:lnTo>
                    <a:pt x="3270603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bre 20"/>
            <p:cNvSpPr/>
            <p:nvPr/>
          </p:nvSpPr>
          <p:spPr>
            <a:xfrm>
              <a:off x="3717406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orma libre 21"/>
            <p:cNvSpPr/>
            <p:nvPr/>
          </p:nvSpPr>
          <p:spPr>
            <a:xfrm>
              <a:off x="3671686" y="1963731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orma libre 22"/>
            <p:cNvSpPr/>
            <p:nvPr/>
          </p:nvSpPr>
          <p:spPr>
            <a:xfrm>
              <a:off x="2899755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ángulo redondeado 23"/>
            <p:cNvSpPr/>
            <p:nvPr/>
          </p:nvSpPr>
          <p:spPr>
            <a:xfrm>
              <a:off x="3382912" y="1538924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orma libre 24">
              <a:hlinkClick r:id="rId3" action="ppaction://hlinksldjump"/>
            </p:cNvPr>
            <p:cNvSpPr/>
            <p:nvPr/>
          </p:nvSpPr>
          <p:spPr>
            <a:xfrm>
              <a:off x="3457244" y="160954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Suscriptor</a:t>
              </a:r>
              <a:endParaRPr lang="es-PE" sz="800" i="1" kern="1200" dirty="0"/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2565261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orma libre 26">
              <a:hlinkClick r:id="rId3" action="ppaction://hlinksldjump"/>
            </p:cNvPr>
            <p:cNvSpPr/>
            <p:nvPr/>
          </p:nvSpPr>
          <p:spPr>
            <a:xfrm>
              <a:off x="2639593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Inicio Sesión</a:t>
              </a:r>
              <a:endParaRPr lang="es-PE" sz="800" i="1" kern="1200" dirty="0"/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382912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orma libre 28">
              <a:hlinkClick r:id="rId3" action="ppaction://hlinksldjump"/>
            </p:cNvPr>
            <p:cNvSpPr/>
            <p:nvPr/>
          </p:nvSpPr>
          <p:spPr>
            <a:xfrm>
              <a:off x="3457244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Pantalla principal</a:t>
              </a:r>
              <a:endParaRPr lang="es-PE" sz="800" i="1" kern="1200" dirty="0"/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4200563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orma libre 30"/>
            <p:cNvSpPr/>
            <p:nvPr/>
          </p:nvSpPr>
          <p:spPr>
            <a:xfrm>
              <a:off x="4274895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Módulos</a:t>
              </a:r>
              <a:endParaRPr lang="es-PE" sz="800" i="1" kern="1200" dirty="0"/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929960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orma libre 32"/>
            <p:cNvSpPr/>
            <p:nvPr/>
          </p:nvSpPr>
          <p:spPr>
            <a:xfrm>
              <a:off x="1004292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700" i="1" kern="1200" dirty="0" smtClean="0"/>
                <a:t>Gestionar Mantenimiento Vehículo</a:t>
              </a:r>
              <a:endParaRPr lang="es-PE" sz="700" i="1" kern="1200" dirty="0"/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112309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orma libre 34"/>
            <p:cNvSpPr/>
            <p:nvPr/>
          </p:nvSpPr>
          <p:spPr>
            <a:xfrm>
              <a:off x="186641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Consultar</a:t>
              </a:r>
              <a:endParaRPr lang="es-PE" sz="800" i="1" kern="1200" dirty="0"/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929960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orma libre 36"/>
            <p:cNvSpPr/>
            <p:nvPr/>
          </p:nvSpPr>
          <p:spPr>
            <a:xfrm>
              <a:off x="1004292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Registrar</a:t>
              </a:r>
              <a:endParaRPr lang="es-PE" sz="800" i="1" kern="1200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1747611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Forma libre 38"/>
            <p:cNvSpPr/>
            <p:nvPr/>
          </p:nvSpPr>
          <p:spPr>
            <a:xfrm>
              <a:off x="1821943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Eliminar</a:t>
              </a:r>
              <a:endParaRPr lang="es-PE" sz="800" i="1" kern="1200" dirty="0"/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2974087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Forma libre 40"/>
            <p:cNvSpPr/>
            <p:nvPr/>
          </p:nvSpPr>
          <p:spPr>
            <a:xfrm>
              <a:off x="3048419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Gestionar Procedencia Restringida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2565261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Forma libre 42"/>
            <p:cNvSpPr/>
            <p:nvPr/>
          </p:nvSpPr>
          <p:spPr>
            <a:xfrm>
              <a:off x="2639593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Asignar procedencia restringida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3382912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Forma libre 44"/>
            <p:cNvSpPr/>
            <p:nvPr/>
          </p:nvSpPr>
          <p:spPr>
            <a:xfrm>
              <a:off x="3457244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Configurar vehículos permitidos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5018214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Forma libre 46"/>
            <p:cNvSpPr/>
            <p:nvPr/>
          </p:nvSpPr>
          <p:spPr>
            <a:xfrm>
              <a:off x="5092546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Gestionar Producto</a:t>
              </a:r>
              <a:endParaRPr lang="es-PE" sz="800" i="1" kern="1200" dirty="0"/>
            </a:p>
          </p:txBody>
        </p:sp>
        <p:sp>
          <p:nvSpPr>
            <p:cNvPr id="54" name="Rectángulo redondeado 53"/>
            <p:cNvSpPr/>
            <p:nvPr/>
          </p:nvSpPr>
          <p:spPr>
            <a:xfrm>
              <a:off x="7471166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Forma libre 54"/>
            <p:cNvSpPr/>
            <p:nvPr/>
          </p:nvSpPr>
          <p:spPr>
            <a:xfrm>
              <a:off x="7545498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Gestionar Lista negra</a:t>
              </a:r>
              <a:endParaRPr lang="es-PE" sz="800" i="1" kern="1200" dirty="0"/>
            </a:p>
          </p:txBody>
        </p:sp>
      </p:grpSp>
      <p:sp>
        <p:nvSpPr>
          <p:cNvPr id="64" name="Rectángulo 63"/>
          <p:cNvSpPr/>
          <p:nvPr/>
        </p:nvSpPr>
        <p:spPr>
          <a:xfrm>
            <a:off x="7692784" y="1539538"/>
            <a:ext cx="936104" cy="6001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1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Procedencia </a:t>
            </a:r>
            <a:r>
              <a:rPr lang="es-ES" sz="11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s-ES" sz="11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estringida</a:t>
            </a:r>
            <a:endParaRPr lang="es-ES" sz="11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48" name="Imagen 47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5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Procedencia Restringida]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844169"/>
            <a:ext cx="1087075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Procedencia Restringida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3074" name="Picture 2" descr="C:\Users\Admin\AppData\Local\Temp\SNAGHTMLb32c2b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27037"/>
            <a:ext cx="5832648" cy="341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63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500" dirty="0"/>
              <a:t>Módulos del Suscriptor </a:t>
            </a:r>
            <a:br>
              <a:rPr lang="es-PE" sz="2500" dirty="0"/>
            </a:br>
            <a:r>
              <a:rPr lang="es-PE" sz="2500" dirty="0"/>
              <a:t>[Gestionar </a:t>
            </a:r>
            <a:r>
              <a:rPr lang="es-PE" sz="2500" dirty="0" smtClean="0"/>
              <a:t>Procedencia Restringida]</a:t>
            </a:r>
            <a:endParaRPr lang="es-PE" sz="25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828695"/>
            <a:ext cx="2818656" cy="2399239"/>
          </a:xfrm>
        </p:spPr>
      </p:pic>
      <p:pic>
        <p:nvPicPr>
          <p:cNvPr id="5" name="Imagen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1182364"/>
            <a:ext cx="9144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3600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DEMO</a:t>
            </a:r>
            <a:endParaRPr lang="es-ES" sz="36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9115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800" dirty="0" smtClean="0"/>
              <a:t>Contenido</a:t>
            </a:r>
            <a:endParaRPr lang="es-PE" sz="2800" dirty="0"/>
          </a:p>
        </p:txBody>
      </p:sp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3703630"/>
              </p:ext>
            </p:extLst>
          </p:nvPr>
        </p:nvGraphicFramePr>
        <p:xfrm>
          <a:off x="1763688" y="1275606"/>
          <a:ext cx="5715865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4483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500" dirty="0"/>
              <a:t>Módulos del Suscriptor </a:t>
            </a:r>
            <a:br>
              <a:rPr lang="es-PE" sz="2500" dirty="0"/>
            </a:br>
            <a:r>
              <a:rPr lang="es-PE" sz="2500" dirty="0"/>
              <a:t>[Gestionar </a:t>
            </a:r>
            <a:r>
              <a:rPr lang="es-PE" sz="2500" dirty="0" smtClean="0"/>
              <a:t>Procedencia Restringida]</a:t>
            </a:r>
            <a:endParaRPr lang="es-PE" sz="25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31590"/>
            <a:ext cx="3200400" cy="2990850"/>
          </a:xfrm>
          <a:prstGeom prst="rect">
            <a:avLst/>
          </a:prstGeom>
        </p:spPr>
      </p:pic>
      <p:pic>
        <p:nvPicPr>
          <p:cNvPr id="9" name="Imagen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sp>
        <p:nvSpPr>
          <p:cNvPr id="10" name="Rectángulo 9">
            <a:hlinkClick r:id="rId3" action="ppaction://hlinksldjump"/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87853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n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058123"/>
            <a:ext cx="2209121" cy="165684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 smtClean="0"/>
              <a:t>Módulos del Suscriptor</a:t>
            </a:r>
            <a:br>
              <a:rPr lang="es-PE" sz="2800" dirty="0" smtClean="0"/>
            </a:br>
            <a:r>
              <a:rPr lang="es-PE" sz="2800" dirty="0" smtClean="0"/>
              <a:t>[Gestionar Producto]</a:t>
            </a:r>
            <a:endParaRPr lang="es-PE" sz="2800" dirty="0"/>
          </a:p>
        </p:txBody>
      </p:sp>
      <p:grpSp>
        <p:nvGrpSpPr>
          <p:cNvPr id="62" name="Grupo 61"/>
          <p:cNvGrpSpPr/>
          <p:nvPr/>
        </p:nvGrpSpPr>
        <p:grpSpPr>
          <a:xfrm>
            <a:off x="112309" y="1538924"/>
            <a:ext cx="8102176" cy="2353533"/>
            <a:chOff x="112309" y="1538924"/>
            <a:chExt cx="8102176" cy="2353533"/>
          </a:xfrm>
        </p:grpSpPr>
        <p:sp>
          <p:nvSpPr>
            <p:cNvPr id="9" name="Forma libre 8"/>
            <p:cNvSpPr/>
            <p:nvPr/>
          </p:nvSpPr>
          <p:spPr>
            <a:xfrm>
              <a:off x="4535057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3270603" y="132589"/>
                  </a:lnTo>
                  <a:lnTo>
                    <a:pt x="3270603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orma libre 9"/>
            <p:cNvSpPr/>
            <p:nvPr/>
          </p:nvSpPr>
          <p:spPr>
            <a:xfrm>
              <a:off x="5352707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orma libre 10"/>
            <p:cNvSpPr/>
            <p:nvPr/>
          </p:nvSpPr>
          <p:spPr>
            <a:xfrm>
              <a:off x="5306987" y="3202472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orma libre 11"/>
            <p:cNvSpPr/>
            <p:nvPr/>
          </p:nvSpPr>
          <p:spPr>
            <a:xfrm>
              <a:off x="4535057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a libre 12"/>
            <p:cNvSpPr/>
            <p:nvPr/>
          </p:nvSpPr>
          <p:spPr>
            <a:xfrm>
              <a:off x="4535057" y="258310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orma libre 13"/>
            <p:cNvSpPr/>
            <p:nvPr/>
          </p:nvSpPr>
          <p:spPr>
            <a:xfrm>
              <a:off x="3308580" y="3202472"/>
              <a:ext cx="408825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408825" y="132589"/>
                  </a:lnTo>
                  <a:lnTo>
                    <a:pt x="408825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orma libre 14"/>
            <p:cNvSpPr/>
            <p:nvPr/>
          </p:nvSpPr>
          <p:spPr>
            <a:xfrm>
              <a:off x="2899755" y="3202472"/>
              <a:ext cx="408825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08825" y="0"/>
                  </a:moveTo>
                  <a:lnTo>
                    <a:pt x="408825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a libre 15"/>
            <p:cNvSpPr/>
            <p:nvPr/>
          </p:nvSpPr>
          <p:spPr>
            <a:xfrm>
              <a:off x="3308580" y="2583101"/>
              <a:ext cx="1226476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26476" y="0"/>
                  </a:moveTo>
                  <a:lnTo>
                    <a:pt x="1226476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orma libre 16"/>
            <p:cNvSpPr/>
            <p:nvPr/>
          </p:nvSpPr>
          <p:spPr>
            <a:xfrm>
              <a:off x="1264453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bre 17"/>
            <p:cNvSpPr/>
            <p:nvPr/>
          </p:nvSpPr>
          <p:spPr>
            <a:xfrm>
              <a:off x="1218733" y="3202472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a libre 18"/>
            <p:cNvSpPr/>
            <p:nvPr/>
          </p:nvSpPr>
          <p:spPr>
            <a:xfrm>
              <a:off x="446803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orma libre 19"/>
            <p:cNvSpPr/>
            <p:nvPr/>
          </p:nvSpPr>
          <p:spPr>
            <a:xfrm>
              <a:off x="1264453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270603" y="0"/>
                  </a:moveTo>
                  <a:lnTo>
                    <a:pt x="3270603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bre 20"/>
            <p:cNvSpPr/>
            <p:nvPr/>
          </p:nvSpPr>
          <p:spPr>
            <a:xfrm>
              <a:off x="3717406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orma libre 21"/>
            <p:cNvSpPr/>
            <p:nvPr/>
          </p:nvSpPr>
          <p:spPr>
            <a:xfrm>
              <a:off x="3671686" y="1963731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orma libre 22"/>
            <p:cNvSpPr/>
            <p:nvPr/>
          </p:nvSpPr>
          <p:spPr>
            <a:xfrm>
              <a:off x="2899755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ángulo redondeado 23"/>
            <p:cNvSpPr/>
            <p:nvPr/>
          </p:nvSpPr>
          <p:spPr>
            <a:xfrm>
              <a:off x="3382912" y="1538924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orma libre 24">
              <a:hlinkClick r:id="rId3" action="ppaction://hlinksldjump"/>
            </p:cNvPr>
            <p:cNvSpPr/>
            <p:nvPr/>
          </p:nvSpPr>
          <p:spPr>
            <a:xfrm>
              <a:off x="3457244" y="160954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Suscriptor</a:t>
              </a:r>
              <a:endParaRPr lang="es-PE" sz="800" i="1" kern="1200" dirty="0"/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2565261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orma libre 26">
              <a:hlinkClick r:id="rId3" action="ppaction://hlinksldjump"/>
            </p:cNvPr>
            <p:cNvSpPr/>
            <p:nvPr/>
          </p:nvSpPr>
          <p:spPr>
            <a:xfrm>
              <a:off x="2639593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Inicio Sesión</a:t>
              </a:r>
              <a:endParaRPr lang="es-PE" sz="800" i="1" kern="1200" dirty="0"/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382912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orma libre 28">
              <a:hlinkClick r:id="rId3" action="ppaction://hlinksldjump"/>
            </p:cNvPr>
            <p:cNvSpPr/>
            <p:nvPr/>
          </p:nvSpPr>
          <p:spPr>
            <a:xfrm>
              <a:off x="3457244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Pantalla principal</a:t>
              </a:r>
              <a:endParaRPr lang="es-PE" sz="800" i="1" kern="1200" dirty="0"/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4200563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orma libre 30"/>
            <p:cNvSpPr/>
            <p:nvPr/>
          </p:nvSpPr>
          <p:spPr>
            <a:xfrm>
              <a:off x="4274895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Módulos</a:t>
              </a:r>
              <a:endParaRPr lang="es-PE" sz="800" i="1" kern="1200" dirty="0"/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929960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orma libre 32"/>
            <p:cNvSpPr/>
            <p:nvPr/>
          </p:nvSpPr>
          <p:spPr>
            <a:xfrm>
              <a:off x="1004292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700" i="1" kern="1200" dirty="0" smtClean="0"/>
                <a:t>Gestionar Mantenimiento Vehículo</a:t>
              </a:r>
              <a:endParaRPr lang="es-PE" sz="700" i="1" kern="1200" dirty="0"/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112309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orma libre 34"/>
            <p:cNvSpPr/>
            <p:nvPr/>
          </p:nvSpPr>
          <p:spPr>
            <a:xfrm>
              <a:off x="186641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Consultar</a:t>
              </a:r>
              <a:endParaRPr lang="es-PE" sz="800" i="1" kern="1200" dirty="0"/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929960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orma libre 36"/>
            <p:cNvSpPr/>
            <p:nvPr/>
          </p:nvSpPr>
          <p:spPr>
            <a:xfrm>
              <a:off x="1004292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Registrar</a:t>
              </a:r>
              <a:endParaRPr lang="es-PE" sz="800" i="1" kern="1200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1747611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Forma libre 38"/>
            <p:cNvSpPr/>
            <p:nvPr/>
          </p:nvSpPr>
          <p:spPr>
            <a:xfrm>
              <a:off x="1821943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Eliminar</a:t>
              </a:r>
              <a:endParaRPr lang="es-PE" sz="800" i="1" kern="1200" dirty="0"/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2974087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Forma libre 40"/>
            <p:cNvSpPr/>
            <p:nvPr/>
          </p:nvSpPr>
          <p:spPr>
            <a:xfrm>
              <a:off x="3048419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Gestionar Procedencia Restringida</a:t>
              </a:r>
              <a:endParaRPr lang="es-PE" sz="800" i="1" kern="1200" dirty="0"/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2565261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Forma libre 42"/>
            <p:cNvSpPr/>
            <p:nvPr/>
          </p:nvSpPr>
          <p:spPr>
            <a:xfrm>
              <a:off x="2639593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Asignar procedencia restringida</a:t>
              </a:r>
              <a:endParaRPr lang="es-PE" sz="800" i="1" kern="1200" dirty="0"/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3382912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Forma libre 44"/>
            <p:cNvSpPr/>
            <p:nvPr/>
          </p:nvSpPr>
          <p:spPr>
            <a:xfrm>
              <a:off x="3457244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Configurar vehículos permitidos</a:t>
              </a:r>
              <a:endParaRPr lang="es-PE" sz="800" i="1" kern="1200" dirty="0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5018214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Forma libre 46"/>
            <p:cNvSpPr/>
            <p:nvPr/>
          </p:nvSpPr>
          <p:spPr>
            <a:xfrm>
              <a:off x="5092546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Gestionar Producto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48" name="Rectángulo redondeado 47"/>
            <p:cNvSpPr/>
            <p:nvPr/>
          </p:nvSpPr>
          <p:spPr>
            <a:xfrm>
              <a:off x="4200563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Forma libre 48"/>
            <p:cNvSpPr/>
            <p:nvPr/>
          </p:nvSpPr>
          <p:spPr>
            <a:xfrm>
              <a:off x="4274895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Buscar Producto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5018214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Forma libre 50"/>
            <p:cNvSpPr/>
            <p:nvPr/>
          </p:nvSpPr>
          <p:spPr>
            <a:xfrm>
              <a:off x="5092546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Registrar Producto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Rectángulo redondeado 51"/>
            <p:cNvSpPr/>
            <p:nvPr/>
          </p:nvSpPr>
          <p:spPr>
            <a:xfrm>
              <a:off x="5835865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Forma libre 52"/>
            <p:cNvSpPr/>
            <p:nvPr/>
          </p:nvSpPr>
          <p:spPr>
            <a:xfrm>
              <a:off x="5910197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Modificar Producto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Rectángulo redondeado 53"/>
            <p:cNvSpPr/>
            <p:nvPr/>
          </p:nvSpPr>
          <p:spPr>
            <a:xfrm>
              <a:off x="7471166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Forma libre 54"/>
            <p:cNvSpPr/>
            <p:nvPr/>
          </p:nvSpPr>
          <p:spPr>
            <a:xfrm>
              <a:off x="7545498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Gestionar Lista negra</a:t>
              </a:r>
              <a:endParaRPr lang="es-PE" sz="800" i="1" kern="1200" dirty="0"/>
            </a:p>
          </p:txBody>
        </p:sp>
      </p:grpSp>
      <p:sp>
        <p:nvSpPr>
          <p:cNvPr id="64" name="Rectángulo 63"/>
          <p:cNvSpPr/>
          <p:nvPr/>
        </p:nvSpPr>
        <p:spPr>
          <a:xfrm>
            <a:off x="7692784" y="1544474"/>
            <a:ext cx="9361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4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Producto</a:t>
            </a:r>
            <a:endParaRPr lang="es-ES" sz="14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56" name="Imagen 5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Producto]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921113"/>
            <a:ext cx="10870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Producto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16386" name="Picture 2" descr="C:\Users\Admin\AppData\Local\Temp\SNAGHTMLb379ee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74" y="982341"/>
            <a:ext cx="5792466" cy="33896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752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Producto]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921113"/>
            <a:ext cx="10870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Producto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15362" name="Picture 2" descr="C:\Users\Admin\AppData\Local\Temp\SNAGHTMLb3948b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496" y="958106"/>
            <a:ext cx="5861816" cy="3430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982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Producto]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921113"/>
            <a:ext cx="10870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Producto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14338" name="Picture 2" descr="C:\Users\Admin\AppData\Local\Temp\SNAGHTMLb3a191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87574"/>
            <a:ext cx="5832647" cy="3413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Admin\AppData\Local\Temp\SNAGHTMLb3ae83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183" y="987574"/>
            <a:ext cx="5832648" cy="34131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918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5679E-6 L -0.16927 0.004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2" y="2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75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75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Producto]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921113"/>
            <a:ext cx="10870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Producto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21506" name="Picture 2" descr="C:\Users\Admin\AppData\Local\Temp\SNAGHTMLb88b94c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5905"/>
            <a:ext cx="5786373" cy="33860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45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Producto]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921113"/>
            <a:ext cx="10870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Producto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20482" name="Picture 2" descr="C:\Users\Admin\AppData\Local\Temp\SNAGHTMLb896f6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77575"/>
            <a:ext cx="5800609" cy="3394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386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Producto]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921113"/>
            <a:ext cx="10870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Producto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19460" name="Picture 4" descr="C:\Users\Admin\AppData\Local\Temp\SNAGHTMLb8afc9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16" y="987573"/>
            <a:ext cx="5783525" cy="3384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508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Producto]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921113"/>
            <a:ext cx="10870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Producto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18434" name="Picture 2" descr="C:\Users\Admin\AppData\Local\Temp\SNAGHTMLb8bf35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188" y="987574"/>
            <a:ext cx="5842352" cy="3418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516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Producto]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921113"/>
            <a:ext cx="10870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Producto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17410" name="Picture 2" descr="C:\Users\Admin\AppData\Local\Temp\SNAGHTMLb8caa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4899"/>
            <a:ext cx="5788094" cy="33870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832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800" dirty="0" smtClean="0"/>
              <a:t>PROCESO</a:t>
            </a:r>
            <a:endParaRPr lang="es-PE" sz="4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02" y="289549"/>
            <a:ext cx="3981822" cy="29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33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500" dirty="0"/>
              <a:t>Módulos del Suscriptor </a:t>
            </a:r>
            <a:br>
              <a:rPr lang="es-PE" sz="2500" dirty="0"/>
            </a:br>
            <a:r>
              <a:rPr lang="es-PE" sz="2500" dirty="0"/>
              <a:t>[Gestionar </a:t>
            </a:r>
            <a:r>
              <a:rPr lang="es-PE" sz="2500" dirty="0" smtClean="0"/>
              <a:t>Producto]</a:t>
            </a:r>
            <a:endParaRPr lang="es-PE" sz="25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828695"/>
            <a:ext cx="2818656" cy="2399239"/>
          </a:xfrm>
        </p:spPr>
      </p:pic>
      <p:pic>
        <p:nvPicPr>
          <p:cNvPr id="5" name="Imagen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1182364"/>
            <a:ext cx="9144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DEMO</a:t>
            </a:r>
            <a:endParaRPr lang="es-ES" sz="36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9805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500" dirty="0"/>
              <a:t>Módulos del Suscriptor </a:t>
            </a:r>
            <a:br>
              <a:rPr lang="es-PE" sz="2500" dirty="0"/>
            </a:br>
            <a:r>
              <a:rPr lang="es-PE" sz="2500" dirty="0"/>
              <a:t>[Gestionar </a:t>
            </a:r>
            <a:r>
              <a:rPr lang="es-PE" sz="2500" dirty="0" smtClean="0"/>
              <a:t>Producto]</a:t>
            </a:r>
            <a:endParaRPr lang="es-PE" sz="25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31590"/>
            <a:ext cx="3200400" cy="2990850"/>
          </a:xfrm>
          <a:prstGeom prst="rect">
            <a:avLst/>
          </a:prstGeom>
        </p:spPr>
      </p:pic>
      <p:pic>
        <p:nvPicPr>
          <p:cNvPr id="9" name="Imagen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sp>
        <p:nvSpPr>
          <p:cNvPr id="10" name="Rectángulo 9">
            <a:hlinkClick r:id="rId3" action="ppaction://hlinksldjump"/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402576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058123"/>
            <a:ext cx="2209121" cy="165684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 smtClean="0"/>
              <a:t>Módulos del Suscriptor</a:t>
            </a:r>
            <a:br>
              <a:rPr lang="es-PE" sz="2800" dirty="0" smtClean="0"/>
            </a:br>
            <a:r>
              <a:rPr lang="es-PE" sz="2800" dirty="0" smtClean="0"/>
              <a:t>[Gestionar Lista Negra]</a:t>
            </a:r>
            <a:endParaRPr lang="es-PE" sz="2800" dirty="0"/>
          </a:p>
        </p:txBody>
      </p:sp>
      <p:grpSp>
        <p:nvGrpSpPr>
          <p:cNvPr id="3" name="Grupo 2"/>
          <p:cNvGrpSpPr/>
          <p:nvPr/>
        </p:nvGrpSpPr>
        <p:grpSpPr>
          <a:xfrm>
            <a:off x="112309" y="1538924"/>
            <a:ext cx="8919827" cy="2353533"/>
            <a:chOff x="112309" y="1538924"/>
            <a:chExt cx="8919827" cy="2353533"/>
          </a:xfrm>
        </p:grpSpPr>
        <p:sp>
          <p:nvSpPr>
            <p:cNvPr id="8" name="Forma libre 7"/>
            <p:cNvSpPr/>
            <p:nvPr/>
          </p:nvSpPr>
          <p:spPr>
            <a:xfrm>
              <a:off x="7805660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orma libre 8"/>
            <p:cNvSpPr/>
            <p:nvPr/>
          </p:nvSpPr>
          <p:spPr>
            <a:xfrm>
              <a:off x="7759940" y="3202472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orma libre 9"/>
            <p:cNvSpPr/>
            <p:nvPr/>
          </p:nvSpPr>
          <p:spPr>
            <a:xfrm>
              <a:off x="6988009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orma libre 10"/>
            <p:cNvSpPr/>
            <p:nvPr/>
          </p:nvSpPr>
          <p:spPr>
            <a:xfrm>
              <a:off x="4535057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3270603" y="132589"/>
                  </a:lnTo>
                  <a:lnTo>
                    <a:pt x="3270603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orma libre 11"/>
            <p:cNvSpPr/>
            <p:nvPr/>
          </p:nvSpPr>
          <p:spPr>
            <a:xfrm>
              <a:off x="5352707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a libre 12"/>
            <p:cNvSpPr/>
            <p:nvPr/>
          </p:nvSpPr>
          <p:spPr>
            <a:xfrm>
              <a:off x="5306987" y="3202472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orma libre 13"/>
            <p:cNvSpPr/>
            <p:nvPr/>
          </p:nvSpPr>
          <p:spPr>
            <a:xfrm>
              <a:off x="4535057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orma libre 14"/>
            <p:cNvSpPr/>
            <p:nvPr/>
          </p:nvSpPr>
          <p:spPr>
            <a:xfrm>
              <a:off x="4535057" y="258310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a libre 15"/>
            <p:cNvSpPr/>
            <p:nvPr/>
          </p:nvSpPr>
          <p:spPr>
            <a:xfrm>
              <a:off x="3308580" y="3202472"/>
              <a:ext cx="408825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408825" y="132589"/>
                  </a:lnTo>
                  <a:lnTo>
                    <a:pt x="408825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orma libre 16"/>
            <p:cNvSpPr/>
            <p:nvPr/>
          </p:nvSpPr>
          <p:spPr>
            <a:xfrm>
              <a:off x="2899755" y="3202472"/>
              <a:ext cx="408825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08825" y="0"/>
                  </a:moveTo>
                  <a:lnTo>
                    <a:pt x="408825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bre 17"/>
            <p:cNvSpPr/>
            <p:nvPr/>
          </p:nvSpPr>
          <p:spPr>
            <a:xfrm>
              <a:off x="3308580" y="2583101"/>
              <a:ext cx="1226476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26476" y="0"/>
                  </a:moveTo>
                  <a:lnTo>
                    <a:pt x="1226476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a libre 18"/>
            <p:cNvSpPr/>
            <p:nvPr/>
          </p:nvSpPr>
          <p:spPr>
            <a:xfrm>
              <a:off x="1264453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orma libre 19"/>
            <p:cNvSpPr/>
            <p:nvPr/>
          </p:nvSpPr>
          <p:spPr>
            <a:xfrm>
              <a:off x="1218733" y="3202472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bre 20"/>
            <p:cNvSpPr/>
            <p:nvPr/>
          </p:nvSpPr>
          <p:spPr>
            <a:xfrm>
              <a:off x="446803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orma libre 21"/>
            <p:cNvSpPr/>
            <p:nvPr/>
          </p:nvSpPr>
          <p:spPr>
            <a:xfrm>
              <a:off x="1264453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270603" y="0"/>
                  </a:moveTo>
                  <a:lnTo>
                    <a:pt x="3270603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orma libre 22"/>
            <p:cNvSpPr/>
            <p:nvPr/>
          </p:nvSpPr>
          <p:spPr>
            <a:xfrm>
              <a:off x="3717406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bre 23"/>
            <p:cNvSpPr/>
            <p:nvPr/>
          </p:nvSpPr>
          <p:spPr>
            <a:xfrm>
              <a:off x="3671686" y="1963731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orma libre 24"/>
            <p:cNvSpPr/>
            <p:nvPr/>
          </p:nvSpPr>
          <p:spPr>
            <a:xfrm>
              <a:off x="2899755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ectángulo redondeado 25"/>
            <p:cNvSpPr/>
            <p:nvPr/>
          </p:nvSpPr>
          <p:spPr>
            <a:xfrm>
              <a:off x="3382912" y="1538924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orma libre 26">
              <a:hlinkClick r:id="rId5" action="ppaction://hlinksldjump"/>
            </p:cNvPr>
            <p:cNvSpPr/>
            <p:nvPr/>
          </p:nvSpPr>
          <p:spPr>
            <a:xfrm>
              <a:off x="3457244" y="160954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Suscriptor</a:t>
              </a:r>
              <a:endParaRPr lang="es-PE" sz="800" i="1" kern="1200" dirty="0"/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2565261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orma libre 28">
              <a:hlinkClick r:id="rId5" action="ppaction://hlinksldjump"/>
            </p:cNvPr>
            <p:cNvSpPr/>
            <p:nvPr/>
          </p:nvSpPr>
          <p:spPr>
            <a:xfrm>
              <a:off x="2639593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Inicio Sesión</a:t>
              </a:r>
              <a:endParaRPr lang="es-PE" sz="800" i="1" kern="1200" dirty="0"/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3382912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orma libre 30">
              <a:hlinkClick r:id="rId5" action="ppaction://hlinksldjump"/>
            </p:cNvPr>
            <p:cNvSpPr/>
            <p:nvPr/>
          </p:nvSpPr>
          <p:spPr>
            <a:xfrm>
              <a:off x="3457244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Pantalla principal</a:t>
              </a:r>
              <a:endParaRPr lang="es-PE" sz="800" i="1" kern="1200" dirty="0"/>
            </a:p>
          </p:txBody>
        </p:sp>
        <p:sp>
          <p:nvSpPr>
            <p:cNvPr id="32" name="Rectángulo redondeado 31"/>
            <p:cNvSpPr/>
            <p:nvPr/>
          </p:nvSpPr>
          <p:spPr>
            <a:xfrm>
              <a:off x="4200563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orma libre 32"/>
            <p:cNvSpPr/>
            <p:nvPr/>
          </p:nvSpPr>
          <p:spPr>
            <a:xfrm>
              <a:off x="4274895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Módulos</a:t>
              </a:r>
              <a:endParaRPr lang="es-PE" sz="800" i="1" kern="1200" dirty="0"/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929960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orma libre 34"/>
            <p:cNvSpPr/>
            <p:nvPr/>
          </p:nvSpPr>
          <p:spPr>
            <a:xfrm>
              <a:off x="1004292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Gestionar Validación</a:t>
              </a:r>
              <a:endParaRPr lang="es-PE" sz="800" i="1" kern="1200" dirty="0"/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112309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orma libre 36"/>
            <p:cNvSpPr/>
            <p:nvPr/>
          </p:nvSpPr>
          <p:spPr>
            <a:xfrm>
              <a:off x="186641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Consultar</a:t>
              </a:r>
              <a:endParaRPr lang="es-PE" sz="800" i="1" kern="1200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929960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Forma libre 38"/>
            <p:cNvSpPr/>
            <p:nvPr/>
          </p:nvSpPr>
          <p:spPr>
            <a:xfrm>
              <a:off x="1004292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Registrar</a:t>
              </a:r>
              <a:endParaRPr lang="es-PE" sz="800" i="1" kern="1200" dirty="0"/>
            </a:p>
          </p:txBody>
        </p:sp>
        <p:sp>
          <p:nvSpPr>
            <p:cNvPr id="40" name="Rectángulo redondeado 39"/>
            <p:cNvSpPr/>
            <p:nvPr/>
          </p:nvSpPr>
          <p:spPr>
            <a:xfrm>
              <a:off x="1747611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Forma libre 40"/>
            <p:cNvSpPr/>
            <p:nvPr/>
          </p:nvSpPr>
          <p:spPr>
            <a:xfrm>
              <a:off x="1821943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Eliminar</a:t>
              </a:r>
              <a:endParaRPr lang="es-PE" sz="800" i="1" kern="1200" dirty="0"/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2974087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Forma libre 42"/>
            <p:cNvSpPr/>
            <p:nvPr/>
          </p:nvSpPr>
          <p:spPr>
            <a:xfrm>
              <a:off x="3048419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Gestionar Procedencia Restringida</a:t>
              </a:r>
              <a:endParaRPr lang="es-PE" sz="800" i="1" kern="1200" dirty="0"/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2565261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Forma libre 44"/>
            <p:cNvSpPr/>
            <p:nvPr/>
          </p:nvSpPr>
          <p:spPr>
            <a:xfrm>
              <a:off x="2639593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Asignar procedencia restringida</a:t>
              </a:r>
              <a:endParaRPr lang="es-PE" sz="800" i="1" kern="1200" dirty="0"/>
            </a:p>
          </p:txBody>
        </p:sp>
        <p:sp>
          <p:nvSpPr>
            <p:cNvPr id="46" name="Rectángulo redondeado 45"/>
            <p:cNvSpPr/>
            <p:nvPr/>
          </p:nvSpPr>
          <p:spPr>
            <a:xfrm>
              <a:off x="3382912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Forma libre 46"/>
            <p:cNvSpPr/>
            <p:nvPr/>
          </p:nvSpPr>
          <p:spPr>
            <a:xfrm>
              <a:off x="3457244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Configurar vehículos permitidos</a:t>
              </a:r>
              <a:endParaRPr lang="es-PE" sz="800" i="1" kern="1200" dirty="0"/>
            </a:p>
          </p:txBody>
        </p:sp>
        <p:sp>
          <p:nvSpPr>
            <p:cNvPr id="48" name="Rectángulo redondeado 47"/>
            <p:cNvSpPr/>
            <p:nvPr/>
          </p:nvSpPr>
          <p:spPr>
            <a:xfrm>
              <a:off x="5018214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Forma libre 48"/>
            <p:cNvSpPr/>
            <p:nvPr/>
          </p:nvSpPr>
          <p:spPr>
            <a:xfrm>
              <a:off x="5092546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Gestionar Producto</a:t>
              </a:r>
              <a:endParaRPr lang="es-PE" sz="800" i="1" kern="1200" dirty="0"/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4200563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Forma libre 50"/>
            <p:cNvSpPr/>
            <p:nvPr/>
          </p:nvSpPr>
          <p:spPr>
            <a:xfrm>
              <a:off x="4274895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Buscar Producto</a:t>
              </a:r>
              <a:endParaRPr lang="es-PE" sz="800" i="1" kern="1200" dirty="0"/>
            </a:p>
          </p:txBody>
        </p:sp>
        <p:sp>
          <p:nvSpPr>
            <p:cNvPr id="52" name="Rectángulo redondeado 51"/>
            <p:cNvSpPr/>
            <p:nvPr/>
          </p:nvSpPr>
          <p:spPr>
            <a:xfrm>
              <a:off x="5018214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Forma libre 52"/>
            <p:cNvSpPr/>
            <p:nvPr/>
          </p:nvSpPr>
          <p:spPr>
            <a:xfrm>
              <a:off x="5092546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Registrar Producto</a:t>
              </a:r>
              <a:endParaRPr lang="es-PE" sz="800" i="1" kern="1200" dirty="0"/>
            </a:p>
          </p:txBody>
        </p:sp>
        <p:sp>
          <p:nvSpPr>
            <p:cNvPr id="54" name="Rectángulo redondeado 53"/>
            <p:cNvSpPr/>
            <p:nvPr/>
          </p:nvSpPr>
          <p:spPr>
            <a:xfrm>
              <a:off x="5835865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Forma libre 54"/>
            <p:cNvSpPr/>
            <p:nvPr/>
          </p:nvSpPr>
          <p:spPr>
            <a:xfrm>
              <a:off x="5910197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Modificar Producto</a:t>
              </a:r>
              <a:endParaRPr lang="es-PE" sz="800" i="1" kern="1200" dirty="0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7471166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Forma libre 56"/>
            <p:cNvSpPr/>
            <p:nvPr/>
          </p:nvSpPr>
          <p:spPr>
            <a:xfrm>
              <a:off x="7545498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i="0" kern="1200" dirty="0" smtClean="0">
                  <a:solidFill>
                    <a:schemeClr val="bg1"/>
                  </a:solidFill>
                </a:rPr>
                <a:t>Gestionar Lista negra</a:t>
              </a:r>
              <a:endParaRPr lang="es-PE" sz="800" b="1" i="0" kern="1200" dirty="0">
                <a:solidFill>
                  <a:schemeClr val="bg1"/>
                </a:solidFill>
              </a:endParaRPr>
            </a:p>
          </p:txBody>
        </p:sp>
        <p:sp>
          <p:nvSpPr>
            <p:cNvPr id="58" name="Rectángulo redondeado 57"/>
            <p:cNvSpPr/>
            <p:nvPr/>
          </p:nvSpPr>
          <p:spPr>
            <a:xfrm>
              <a:off x="6653515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Forma libre 58"/>
            <p:cNvSpPr/>
            <p:nvPr/>
          </p:nvSpPr>
          <p:spPr>
            <a:xfrm>
              <a:off x="6727847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i="0" kern="1200" dirty="0" smtClean="0">
                  <a:solidFill>
                    <a:schemeClr val="bg1"/>
                  </a:solidFill>
                </a:rPr>
                <a:t>Consultar lista negra</a:t>
              </a:r>
              <a:endParaRPr lang="es-PE" sz="800" b="1" i="0" kern="1200" dirty="0">
                <a:solidFill>
                  <a:schemeClr val="bg1"/>
                </a:solidFill>
              </a:endParaRPr>
            </a:p>
          </p:txBody>
        </p:sp>
        <p:sp>
          <p:nvSpPr>
            <p:cNvPr id="60" name="Rectángulo redondeado 59"/>
            <p:cNvSpPr/>
            <p:nvPr/>
          </p:nvSpPr>
          <p:spPr>
            <a:xfrm>
              <a:off x="7471166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Forma libre 60"/>
            <p:cNvSpPr/>
            <p:nvPr/>
          </p:nvSpPr>
          <p:spPr>
            <a:xfrm>
              <a:off x="7545498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i="0" kern="1200" dirty="0" smtClean="0">
                  <a:solidFill>
                    <a:schemeClr val="bg1"/>
                  </a:solidFill>
                </a:rPr>
                <a:t>Registrar Placa / nro. chasis</a:t>
              </a:r>
              <a:endParaRPr lang="es-PE" sz="800" b="1" i="0" kern="1200" dirty="0">
                <a:solidFill>
                  <a:schemeClr val="bg1"/>
                </a:solidFill>
              </a:endParaRPr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8288817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Forma libre 62"/>
            <p:cNvSpPr/>
            <p:nvPr/>
          </p:nvSpPr>
          <p:spPr>
            <a:xfrm>
              <a:off x="8363149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i="0" kern="1200" dirty="0" smtClean="0">
                  <a:solidFill>
                    <a:schemeClr val="bg1"/>
                  </a:solidFill>
                </a:rPr>
                <a:t>Eliminar</a:t>
              </a:r>
              <a:endParaRPr lang="es-PE" sz="800" b="1" i="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Rectángulo 5"/>
          <p:cNvSpPr/>
          <p:nvPr/>
        </p:nvSpPr>
        <p:spPr>
          <a:xfrm>
            <a:off x="7692784" y="1473046"/>
            <a:ext cx="936104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4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Lista Negra</a:t>
            </a:r>
            <a:endParaRPr lang="es-ES" sz="14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719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Lista Negra]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921113"/>
            <a:ext cx="10870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Producto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23554" name="Picture 2" descr="C:\Users\Admin\AppData\Local\Temp\SNAGHTMLbb0a56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176" y="968943"/>
            <a:ext cx="5576136" cy="3403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239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[Gestionar Lista Negra]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921113"/>
            <a:ext cx="108707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0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Gestionar Producto</a:t>
            </a:r>
            <a:endParaRPr lang="es-ES" sz="10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pic>
        <p:nvPicPr>
          <p:cNvPr id="22530" name="Picture 2" descr="C:\Users\Admin\AppData\Local\Temp\SNAGHTMLbb18d1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60946"/>
            <a:ext cx="5544616" cy="33837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000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500" dirty="0"/>
              <a:t>Módulos del Suscriptor </a:t>
            </a:r>
            <a:br>
              <a:rPr lang="es-PE" sz="2500" dirty="0"/>
            </a:br>
            <a:r>
              <a:rPr lang="es-PE" sz="2500" dirty="0"/>
              <a:t>[Gestionar </a:t>
            </a:r>
            <a:r>
              <a:rPr lang="es-PE" sz="2500" dirty="0" smtClean="0"/>
              <a:t>Lista Negra]</a:t>
            </a:r>
            <a:endParaRPr lang="es-PE" sz="25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828695"/>
            <a:ext cx="2818656" cy="2399239"/>
          </a:xfrm>
        </p:spPr>
      </p:pic>
      <p:pic>
        <p:nvPicPr>
          <p:cNvPr id="5" name="Imagen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1182364"/>
            <a:ext cx="9144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DEMO</a:t>
            </a:r>
            <a:endParaRPr lang="es-ES" sz="36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2595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500" dirty="0"/>
              <a:t>Módulos del Suscriptor </a:t>
            </a:r>
            <a:br>
              <a:rPr lang="es-PE" sz="2500" dirty="0"/>
            </a:br>
            <a:r>
              <a:rPr lang="es-PE" sz="2500" dirty="0"/>
              <a:t>[Gestionar </a:t>
            </a:r>
            <a:r>
              <a:rPr lang="es-PE" sz="2500" dirty="0" smtClean="0"/>
              <a:t>Lista Negra]</a:t>
            </a:r>
            <a:endParaRPr lang="es-PE" sz="25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31590"/>
            <a:ext cx="3200400" cy="2990850"/>
          </a:xfrm>
          <a:prstGeom prst="rect">
            <a:avLst/>
          </a:prstGeom>
        </p:spPr>
      </p:pic>
      <p:pic>
        <p:nvPicPr>
          <p:cNvPr id="9" name="Imagen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54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800" dirty="0" smtClean="0"/>
              <a:t>CASOS</a:t>
            </a:r>
            <a:endParaRPr lang="es-PE" sz="4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121" y="555526"/>
            <a:ext cx="3986784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41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PE" sz="2500" dirty="0" smtClean="0"/>
              <a:t>¿PREGUNTAS?</a:t>
            </a:r>
            <a:endParaRPr lang="es-PE" sz="25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31590"/>
            <a:ext cx="3200400" cy="2990850"/>
          </a:xfrm>
          <a:prstGeom prst="rect">
            <a:avLst/>
          </a:prstGeom>
        </p:spPr>
      </p:pic>
      <p:pic>
        <p:nvPicPr>
          <p:cNvPr id="9" name="Imagen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04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8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853" y="2991959"/>
            <a:ext cx="982419" cy="142379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8" y="987574"/>
            <a:ext cx="1393348" cy="139334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800" dirty="0" smtClean="0"/>
              <a:t>PROCESO</a:t>
            </a:r>
            <a:endParaRPr lang="es-PE" sz="2800" dirty="0"/>
          </a:p>
        </p:txBody>
      </p:sp>
      <p:sp>
        <p:nvSpPr>
          <p:cNvPr id="5" name="Flecha derecha 4"/>
          <p:cNvSpPr/>
          <p:nvPr/>
        </p:nvSpPr>
        <p:spPr>
          <a:xfrm>
            <a:off x="2200306" y="1468225"/>
            <a:ext cx="711352" cy="43204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220" y="994255"/>
            <a:ext cx="1379987" cy="137998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223" y="3200334"/>
            <a:ext cx="782878" cy="79208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046445"/>
            <a:ext cx="1275606" cy="127560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86" y="1315086"/>
            <a:ext cx="652230" cy="738324"/>
          </a:xfrm>
          <a:prstGeom prst="rect">
            <a:avLst/>
          </a:prstGeom>
        </p:spPr>
      </p:pic>
      <p:sp>
        <p:nvSpPr>
          <p:cNvPr id="11" name="Flecha derecha 10"/>
          <p:cNvSpPr/>
          <p:nvPr/>
        </p:nvSpPr>
        <p:spPr>
          <a:xfrm>
            <a:off x="4923036" y="1468224"/>
            <a:ext cx="711352" cy="43204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Flecha derecha 11"/>
          <p:cNvSpPr/>
          <p:nvPr/>
        </p:nvSpPr>
        <p:spPr>
          <a:xfrm rot="2789945">
            <a:off x="4597527" y="2935097"/>
            <a:ext cx="711352" cy="17745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 smtClean="0"/>
          </a:p>
        </p:txBody>
      </p:sp>
      <p:sp>
        <p:nvSpPr>
          <p:cNvPr id="13" name="Flecha derecha 12"/>
          <p:cNvSpPr/>
          <p:nvPr/>
        </p:nvSpPr>
        <p:spPr>
          <a:xfrm rot="13693043">
            <a:off x="4705261" y="2787267"/>
            <a:ext cx="711352" cy="177454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Rectángulo 2"/>
          <p:cNvSpPr/>
          <p:nvPr/>
        </p:nvSpPr>
        <p:spPr>
          <a:xfrm>
            <a:off x="5364088" y="2280036"/>
            <a:ext cx="27344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Emisión Póliza/ Certificado</a:t>
            </a:r>
            <a:endParaRPr lang="es-ES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14961" y="2280036"/>
            <a:ext cx="177945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Cliente</a:t>
            </a:r>
            <a:endParaRPr lang="es-ES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466988" y="2280036"/>
            <a:ext cx="27344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Proceso cotización / Emisión</a:t>
            </a:r>
            <a:endParaRPr lang="es-ES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4393544" y="3935149"/>
            <a:ext cx="273442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b="1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Suscriptor</a:t>
            </a:r>
          </a:p>
        </p:txBody>
      </p:sp>
      <p:sp>
        <p:nvSpPr>
          <p:cNvPr id="4" name="Elipse 3"/>
          <p:cNvSpPr/>
          <p:nvPr/>
        </p:nvSpPr>
        <p:spPr>
          <a:xfrm>
            <a:off x="4644008" y="2859782"/>
            <a:ext cx="4392488" cy="17281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 18"/>
          <p:cNvSpPr/>
          <p:nvPr/>
        </p:nvSpPr>
        <p:spPr>
          <a:xfrm>
            <a:off x="6568625" y="3164098"/>
            <a:ext cx="273442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cap="none" spc="0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Manua</a:t>
            </a:r>
            <a:r>
              <a:rPr lang="es-ES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l Suscripción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cap="none" spc="0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Tarifario 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Slip</a:t>
            </a:r>
            <a:endParaRPr lang="es-ES" b="1" cap="none" spc="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20" name="Flecha derecha 19"/>
          <p:cNvSpPr/>
          <p:nvPr/>
        </p:nvSpPr>
        <p:spPr>
          <a:xfrm>
            <a:off x="1827855" y="3122354"/>
            <a:ext cx="2304256" cy="123271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Objetivo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17324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4" grpId="0" animBg="1"/>
      <p:bldP spid="19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800" dirty="0" smtClean="0"/>
              <a:t>SUSCRIPTOR</a:t>
            </a:r>
            <a:endParaRPr lang="es-PE" sz="4800" dirty="0"/>
          </a:p>
        </p:txBody>
      </p:sp>
    </p:spTree>
    <p:extLst>
      <p:ext uri="{BB962C8B-B14F-4D97-AF65-F5344CB8AC3E}">
        <p14:creationId xmlns:p14="http://schemas.microsoft.com/office/powerpoint/2010/main" val="1268289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800" dirty="0" smtClean="0"/>
              <a:t>SUSCRIPTOR</a:t>
            </a:r>
            <a:endParaRPr lang="es-PE" sz="2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38683"/>
            <a:ext cx="1872208" cy="1248139"/>
          </a:xfrm>
          <a:prstGeom prst="rect">
            <a:avLst/>
          </a:prstGeom>
          <a:effectLst>
            <a:glow rad="127000">
              <a:schemeClr val="bg1"/>
            </a:glow>
          </a:effectLst>
          <a:scene3d>
            <a:camera prst="orthographicFront">
              <a:rot lat="0" lon="10799999" rev="0"/>
            </a:camera>
            <a:lightRig rig="threePt" dir="t"/>
          </a:scene3d>
        </p:spPr>
      </p:pic>
      <p:grpSp>
        <p:nvGrpSpPr>
          <p:cNvPr id="23" name="Grupo 22"/>
          <p:cNvGrpSpPr/>
          <p:nvPr/>
        </p:nvGrpSpPr>
        <p:grpSpPr>
          <a:xfrm>
            <a:off x="2483768" y="987574"/>
            <a:ext cx="2349329" cy="1496548"/>
            <a:chOff x="2816191" y="1275606"/>
            <a:chExt cx="2349329" cy="1496548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191" y="1275606"/>
              <a:ext cx="2349329" cy="1496548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9589" y="1896223"/>
              <a:ext cx="875931" cy="875931"/>
            </a:xfrm>
            <a:prstGeom prst="rect">
              <a:avLst/>
            </a:prstGeom>
          </p:spPr>
        </p:pic>
      </p:grpSp>
      <p:sp>
        <p:nvSpPr>
          <p:cNvPr id="8" name="Flecha derecha 7"/>
          <p:cNvSpPr/>
          <p:nvPr/>
        </p:nvSpPr>
        <p:spPr>
          <a:xfrm>
            <a:off x="1691680" y="1546728"/>
            <a:ext cx="711352" cy="43204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282699"/>
            <a:ext cx="782878" cy="792088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5004048" y="1735848"/>
            <a:ext cx="711352" cy="17092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 smtClean="0"/>
          </a:p>
        </p:txBody>
      </p:sp>
      <p:sp>
        <p:nvSpPr>
          <p:cNvPr id="11" name="Flecha derecha 10"/>
          <p:cNvSpPr/>
          <p:nvPr/>
        </p:nvSpPr>
        <p:spPr>
          <a:xfrm rot="10800000">
            <a:off x="5012776" y="1570731"/>
            <a:ext cx="711352" cy="17092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Rectángulo 11"/>
          <p:cNvSpPr/>
          <p:nvPr/>
        </p:nvSpPr>
        <p:spPr>
          <a:xfrm>
            <a:off x="6876256" y="1336123"/>
            <a:ext cx="2734425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cap="none" spc="0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Manua</a:t>
            </a:r>
            <a:r>
              <a:rPr lang="es-ES" sz="1400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l Suscripción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cap="none" spc="0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Tarifario 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Slip</a:t>
            </a:r>
            <a:endParaRPr lang="es-ES" sz="1400" b="1" cap="none" spc="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5004048" y="2211710"/>
            <a:ext cx="2734425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50" b="1" cap="none" spc="0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Datos Generales.</a:t>
            </a:r>
            <a:endParaRPr lang="es-ES" sz="1050" b="1" dirty="0" smtClean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005355" y="2391427"/>
            <a:ext cx="327243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50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Coberturas Principales / Adicionales.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5005355" y="2572156"/>
            <a:ext cx="327243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50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Cláusulas.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5005355" y="2760754"/>
            <a:ext cx="327243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50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Deducibles.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5004048" y="3148626"/>
            <a:ext cx="327243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50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Condiciones Especiales.</a:t>
            </a:r>
          </a:p>
        </p:txBody>
      </p:sp>
      <p:sp>
        <p:nvSpPr>
          <p:cNvPr id="18" name="Rectángulo 17"/>
          <p:cNvSpPr/>
          <p:nvPr/>
        </p:nvSpPr>
        <p:spPr>
          <a:xfrm>
            <a:off x="5004048" y="3318485"/>
            <a:ext cx="327243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50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Servicios.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5004048" y="3576086"/>
            <a:ext cx="327243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50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Procedencias Restringidas.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5004048" y="3830002"/>
            <a:ext cx="3960440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50" b="1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Vehículos </a:t>
            </a:r>
            <a:r>
              <a:rPr lang="es-ES" sz="1050" b="1" dirty="0" err="1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Req</a:t>
            </a:r>
            <a:r>
              <a:rPr lang="es-ES" sz="1050" b="1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rPr>
              <a:t>. GPS / Excluidos / Restringidos / Nivel de riesgo.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5004048" y="4083918"/>
            <a:ext cx="327243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50" b="1" dirty="0" smtClean="0">
                <a:ln>
                  <a:solidFill>
                    <a:schemeClr val="tx1"/>
                  </a:solidFill>
                </a:ln>
              </a:rPr>
              <a:t>Lista Negra.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5021504" y="2239905"/>
            <a:ext cx="3870976" cy="12805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es-PE" sz="1400" dirty="0" smtClean="0">
                <a:solidFill>
                  <a:srgbClr val="0070C0"/>
                </a:solidFill>
              </a:rPr>
              <a:t>PRODUCTO</a:t>
            </a:r>
            <a:endParaRPr lang="es-PE" sz="1400" dirty="0">
              <a:solidFill>
                <a:srgbClr val="0070C0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5021504" y="3602689"/>
            <a:ext cx="3870976" cy="190086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endParaRPr lang="es-PE" sz="1400" dirty="0">
              <a:solidFill>
                <a:srgbClr val="0070C0"/>
              </a:solidFill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5021504" y="3856605"/>
            <a:ext cx="3870976" cy="19008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endParaRPr lang="es-PE" sz="1400" dirty="0">
              <a:solidFill>
                <a:srgbClr val="0070C0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5021504" y="4121810"/>
            <a:ext cx="3870976" cy="1900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endParaRPr lang="es-PE" sz="1400" dirty="0">
              <a:solidFill>
                <a:srgbClr val="0070C0"/>
              </a:solidFill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0478" y="2460668"/>
            <a:ext cx="177945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Usuario</a:t>
            </a:r>
            <a:endParaRPr lang="es-ES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483769" y="2460668"/>
            <a:ext cx="2349328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</a:rPr>
              <a:t>Sistema Suscriptor</a:t>
            </a:r>
            <a:endParaRPr lang="es-ES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305" y="2938724"/>
            <a:ext cx="3083127" cy="1905214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25" y="3034014"/>
            <a:ext cx="3083125" cy="1905214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52" y="3126693"/>
            <a:ext cx="3089763" cy="1909315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94" y="3222399"/>
            <a:ext cx="3083126" cy="1905214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316588"/>
            <a:ext cx="3084908" cy="1906315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622" y="3410708"/>
            <a:ext cx="3084706" cy="1906190"/>
          </a:xfrm>
          <a:prstGeom prst="rect">
            <a:avLst/>
          </a:prstGeom>
        </p:spPr>
      </p:pic>
      <p:sp>
        <p:nvSpPr>
          <p:cNvPr id="40" name="Rectángulo 39"/>
          <p:cNvSpPr/>
          <p:nvPr/>
        </p:nvSpPr>
        <p:spPr>
          <a:xfrm>
            <a:off x="5006726" y="2954690"/>
            <a:ext cx="3272436" cy="2539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050" b="1" dirty="0" smtClean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rPr>
              <a:t>Tasas</a:t>
            </a: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84" y="3508086"/>
            <a:ext cx="3083126" cy="1905214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14" y="3601563"/>
            <a:ext cx="3075875" cy="1900733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83" y="3689955"/>
            <a:ext cx="3084610" cy="1906131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60481"/>
            <a:ext cx="3087464" cy="1907894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944" y="3042677"/>
            <a:ext cx="3101531" cy="2100823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56" y="2960481"/>
            <a:ext cx="3085641" cy="1906768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58" y="3046039"/>
            <a:ext cx="2784227" cy="1997738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27" y="2982639"/>
            <a:ext cx="2817144" cy="1908194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74" y="3081648"/>
            <a:ext cx="3044360" cy="20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22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  <p:bldP spid="20" grpId="0"/>
      <p:bldP spid="21" grpId="0"/>
      <p:bldP spid="22" grpId="0" animBg="1"/>
      <p:bldP spid="24" grpId="0" animBg="1"/>
      <p:bldP spid="25" grpId="0" animBg="1"/>
      <p:bldP spid="26" grpId="0" animBg="1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112309" y="1538924"/>
            <a:ext cx="8919827" cy="2353533"/>
            <a:chOff x="112309" y="1538924"/>
            <a:chExt cx="8919827" cy="2353533"/>
          </a:xfrm>
        </p:grpSpPr>
        <p:sp>
          <p:nvSpPr>
            <p:cNvPr id="6" name="Forma libre 5"/>
            <p:cNvSpPr/>
            <p:nvPr/>
          </p:nvSpPr>
          <p:spPr>
            <a:xfrm>
              <a:off x="7805660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a libre 6"/>
            <p:cNvSpPr/>
            <p:nvPr/>
          </p:nvSpPr>
          <p:spPr>
            <a:xfrm>
              <a:off x="7759940" y="3202472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orma libre 7"/>
            <p:cNvSpPr/>
            <p:nvPr/>
          </p:nvSpPr>
          <p:spPr>
            <a:xfrm>
              <a:off x="6988009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orma libre 8"/>
            <p:cNvSpPr/>
            <p:nvPr/>
          </p:nvSpPr>
          <p:spPr>
            <a:xfrm>
              <a:off x="4535057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3270603" y="132589"/>
                  </a:lnTo>
                  <a:lnTo>
                    <a:pt x="3270603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orma libre 9"/>
            <p:cNvSpPr/>
            <p:nvPr/>
          </p:nvSpPr>
          <p:spPr>
            <a:xfrm>
              <a:off x="5352707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orma libre 10"/>
            <p:cNvSpPr/>
            <p:nvPr/>
          </p:nvSpPr>
          <p:spPr>
            <a:xfrm>
              <a:off x="5306987" y="3202472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orma libre 11"/>
            <p:cNvSpPr/>
            <p:nvPr/>
          </p:nvSpPr>
          <p:spPr>
            <a:xfrm>
              <a:off x="4535057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orma libre 12"/>
            <p:cNvSpPr/>
            <p:nvPr/>
          </p:nvSpPr>
          <p:spPr>
            <a:xfrm>
              <a:off x="4535057" y="258310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orma libre 13"/>
            <p:cNvSpPr/>
            <p:nvPr/>
          </p:nvSpPr>
          <p:spPr>
            <a:xfrm>
              <a:off x="3308580" y="3202472"/>
              <a:ext cx="408825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408825" y="132589"/>
                  </a:lnTo>
                  <a:lnTo>
                    <a:pt x="408825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orma libre 14"/>
            <p:cNvSpPr/>
            <p:nvPr/>
          </p:nvSpPr>
          <p:spPr>
            <a:xfrm>
              <a:off x="2899755" y="3202472"/>
              <a:ext cx="408825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08825" y="0"/>
                  </a:moveTo>
                  <a:lnTo>
                    <a:pt x="408825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orma libre 15"/>
            <p:cNvSpPr/>
            <p:nvPr/>
          </p:nvSpPr>
          <p:spPr>
            <a:xfrm>
              <a:off x="3308580" y="2583101"/>
              <a:ext cx="1226476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226476" y="0"/>
                  </a:moveTo>
                  <a:lnTo>
                    <a:pt x="1226476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orma libre 16"/>
            <p:cNvSpPr/>
            <p:nvPr/>
          </p:nvSpPr>
          <p:spPr>
            <a:xfrm>
              <a:off x="1264453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bre 17"/>
            <p:cNvSpPr/>
            <p:nvPr/>
          </p:nvSpPr>
          <p:spPr>
            <a:xfrm>
              <a:off x="1218733" y="3202472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orma libre 18"/>
            <p:cNvSpPr/>
            <p:nvPr/>
          </p:nvSpPr>
          <p:spPr>
            <a:xfrm>
              <a:off x="446803" y="3202472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Forma libre 19"/>
            <p:cNvSpPr/>
            <p:nvPr/>
          </p:nvSpPr>
          <p:spPr>
            <a:xfrm>
              <a:off x="1264453" y="2583101"/>
              <a:ext cx="3270603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270603" y="0"/>
                  </a:moveTo>
                  <a:lnTo>
                    <a:pt x="3270603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bre 20"/>
            <p:cNvSpPr/>
            <p:nvPr/>
          </p:nvSpPr>
          <p:spPr>
            <a:xfrm>
              <a:off x="3717406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32589"/>
                  </a:lnTo>
                  <a:lnTo>
                    <a:pt x="817650" y="132589"/>
                  </a:lnTo>
                  <a:lnTo>
                    <a:pt x="81765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Forma libre 21"/>
            <p:cNvSpPr/>
            <p:nvPr/>
          </p:nvSpPr>
          <p:spPr>
            <a:xfrm>
              <a:off x="3671686" y="1963731"/>
              <a:ext cx="9144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5720" y="0"/>
                  </a:moveTo>
                  <a:lnTo>
                    <a:pt x="4572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orma libre 22"/>
            <p:cNvSpPr/>
            <p:nvPr/>
          </p:nvSpPr>
          <p:spPr>
            <a:xfrm>
              <a:off x="2899755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ángulo redondeado 23"/>
            <p:cNvSpPr/>
            <p:nvPr/>
          </p:nvSpPr>
          <p:spPr>
            <a:xfrm>
              <a:off x="3382912" y="1538924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orma libre 24">
              <a:hlinkClick r:id="rId2" action="ppaction://hlinksldjump"/>
            </p:cNvPr>
            <p:cNvSpPr/>
            <p:nvPr/>
          </p:nvSpPr>
          <p:spPr>
            <a:xfrm>
              <a:off x="3457244" y="160954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Suscriptor</a:t>
              </a:r>
              <a:endParaRPr lang="es-PE" sz="800" kern="1200" dirty="0"/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2565261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orma libre 26">
              <a:hlinkClick r:id="rId3" action="ppaction://hlinksldjump"/>
            </p:cNvPr>
            <p:cNvSpPr/>
            <p:nvPr/>
          </p:nvSpPr>
          <p:spPr>
            <a:xfrm>
              <a:off x="2639593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Inicio Sesión</a:t>
              </a:r>
              <a:endParaRPr lang="es-PE" sz="800" kern="1200" dirty="0"/>
            </a:p>
          </p:txBody>
        </p:sp>
        <p:sp>
          <p:nvSpPr>
            <p:cNvPr id="28" name="Rectángulo redondeado 27"/>
            <p:cNvSpPr/>
            <p:nvPr/>
          </p:nvSpPr>
          <p:spPr>
            <a:xfrm>
              <a:off x="3382912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Forma libre 28">
              <a:hlinkClick r:id="rId4" action="ppaction://hlinksldjump"/>
            </p:cNvPr>
            <p:cNvSpPr/>
            <p:nvPr/>
          </p:nvSpPr>
          <p:spPr>
            <a:xfrm>
              <a:off x="3457244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Pantalla principal</a:t>
              </a:r>
              <a:endParaRPr lang="es-PE" sz="800" kern="1200" dirty="0"/>
            </a:p>
          </p:txBody>
        </p:sp>
        <p:sp>
          <p:nvSpPr>
            <p:cNvPr id="30" name="Rectángulo redondeado 29"/>
            <p:cNvSpPr/>
            <p:nvPr/>
          </p:nvSpPr>
          <p:spPr>
            <a:xfrm>
              <a:off x="4200563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Forma libre 30">
              <a:hlinkClick r:id="rId4" action="ppaction://hlinksldjump"/>
            </p:cNvPr>
            <p:cNvSpPr/>
            <p:nvPr/>
          </p:nvSpPr>
          <p:spPr>
            <a:xfrm>
              <a:off x="4274895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Módulos</a:t>
              </a:r>
              <a:endParaRPr lang="es-PE" sz="800" kern="1200" dirty="0"/>
            </a:p>
          </p:txBody>
        </p:sp>
        <p:sp>
          <p:nvSpPr>
            <p:cNvPr id="32" name="Rectángulo redondeado 31">
              <a:hlinkClick r:id="rId5" action="ppaction://hlinksldjump"/>
            </p:cNvPr>
            <p:cNvSpPr/>
            <p:nvPr/>
          </p:nvSpPr>
          <p:spPr>
            <a:xfrm>
              <a:off x="929960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Forma libre 32">
              <a:hlinkClick r:id="rId5" action="ppaction://hlinksldjump"/>
            </p:cNvPr>
            <p:cNvSpPr/>
            <p:nvPr/>
          </p:nvSpPr>
          <p:spPr>
            <a:xfrm>
              <a:off x="1004292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700" kern="1200" dirty="0" smtClean="0"/>
                <a:t>Gestionar Mantenimiento Vehículo</a:t>
              </a:r>
              <a:endParaRPr lang="es-PE" sz="700" kern="1200" dirty="0"/>
            </a:p>
          </p:txBody>
        </p:sp>
        <p:sp>
          <p:nvSpPr>
            <p:cNvPr id="34" name="Rectángulo redondeado 33"/>
            <p:cNvSpPr/>
            <p:nvPr/>
          </p:nvSpPr>
          <p:spPr>
            <a:xfrm>
              <a:off x="112309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Forma libre 34"/>
            <p:cNvSpPr/>
            <p:nvPr/>
          </p:nvSpPr>
          <p:spPr>
            <a:xfrm>
              <a:off x="186641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Consultar</a:t>
              </a:r>
              <a:endParaRPr lang="es-PE" sz="800" kern="1200" dirty="0"/>
            </a:p>
          </p:txBody>
        </p:sp>
        <p:sp>
          <p:nvSpPr>
            <p:cNvPr id="36" name="Rectángulo redondeado 35"/>
            <p:cNvSpPr/>
            <p:nvPr/>
          </p:nvSpPr>
          <p:spPr>
            <a:xfrm>
              <a:off x="929960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Forma libre 36"/>
            <p:cNvSpPr/>
            <p:nvPr/>
          </p:nvSpPr>
          <p:spPr>
            <a:xfrm>
              <a:off x="1004292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Registrar</a:t>
              </a:r>
              <a:endParaRPr lang="es-PE" sz="800" kern="1200" dirty="0"/>
            </a:p>
          </p:txBody>
        </p:sp>
        <p:sp>
          <p:nvSpPr>
            <p:cNvPr id="38" name="Rectángulo redondeado 37"/>
            <p:cNvSpPr/>
            <p:nvPr/>
          </p:nvSpPr>
          <p:spPr>
            <a:xfrm>
              <a:off x="1747611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Forma libre 38"/>
            <p:cNvSpPr/>
            <p:nvPr/>
          </p:nvSpPr>
          <p:spPr>
            <a:xfrm>
              <a:off x="1821943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Eliminar</a:t>
              </a:r>
              <a:endParaRPr lang="es-PE" sz="800" kern="1200" dirty="0"/>
            </a:p>
          </p:txBody>
        </p:sp>
        <p:sp>
          <p:nvSpPr>
            <p:cNvPr id="40" name="Rectángulo redondeado 39">
              <a:hlinkClick r:id="rId6" action="ppaction://hlinksldjump"/>
            </p:cNvPr>
            <p:cNvSpPr/>
            <p:nvPr/>
          </p:nvSpPr>
          <p:spPr>
            <a:xfrm>
              <a:off x="2974087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Forma libre 40">
              <a:hlinkClick r:id="rId6" action="ppaction://hlinksldjump"/>
            </p:cNvPr>
            <p:cNvSpPr/>
            <p:nvPr/>
          </p:nvSpPr>
          <p:spPr>
            <a:xfrm>
              <a:off x="3048419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Gestionar Procedencia Restringida.</a:t>
              </a:r>
              <a:endParaRPr lang="es-PE" sz="800" kern="1200" dirty="0"/>
            </a:p>
          </p:txBody>
        </p:sp>
        <p:sp>
          <p:nvSpPr>
            <p:cNvPr id="42" name="Rectángulo redondeado 41"/>
            <p:cNvSpPr/>
            <p:nvPr/>
          </p:nvSpPr>
          <p:spPr>
            <a:xfrm>
              <a:off x="2565261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Forma libre 42"/>
            <p:cNvSpPr/>
            <p:nvPr/>
          </p:nvSpPr>
          <p:spPr>
            <a:xfrm>
              <a:off x="2639593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Asignar procedencia restringida</a:t>
              </a:r>
              <a:endParaRPr lang="es-PE" sz="800" kern="1200" dirty="0"/>
            </a:p>
          </p:txBody>
        </p:sp>
        <p:sp>
          <p:nvSpPr>
            <p:cNvPr id="44" name="Rectángulo redondeado 43"/>
            <p:cNvSpPr/>
            <p:nvPr/>
          </p:nvSpPr>
          <p:spPr>
            <a:xfrm>
              <a:off x="3382912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Forma libre 44"/>
            <p:cNvSpPr/>
            <p:nvPr/>
          </p:nvSpPr>
          <p:spPr>
            <a:xfrm>
              <a:off x="3457244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Configurar vehículos permitidos</a:t>
              </a:r>
              <a:endParaRPr lang="es-PE" sz="800" kern="1200" dirty="0"/>
            </a:p>
          </p:txBody>
        </p:sp>
        <p:sp>
          <p:nvSpPr>
            <p:cNvPr id="46" name="Rectángulo redondeado 45">
              <a:hlinkClick r:id="rId7" action="ppaction://hlinksldjump"/>
            </p:cNvPr>
            <p:cNvSpPr/>
            <p:nvPr/>
          </p:nvSpPr>
          <p:spPr>
            <a:xfrm>
              <a:off x="5018214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Forma libre 46">
              <a:hlinkClick r:id="rId7" action="ppaction://hlinksldjump"/>
            </p:cNvPr>
            <p:cNvSpPr/>
            <p:nvPr/>
          </p:nvSpPr>
          <p:spPr>
            <a:xfrm>
              <a:off x="5092546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Gestionar Producto.</a:t>
              </a:r>
              <a:endParaRPr lang="es-PE" sz="800" kern="1200" dirty="0"/>
            </a:p>
          </p:txBody>
        </p:sp>
        <p:sp>
          <p:nvSpPr>
            <p:cNvPr id="48" name="Rectángulo redondeado 47"/>
            <p:cNvSpPr/>
            <p:nvPr/>
          </p:nvSpPr>
          <p:spPr>
            <a:xfrm>
              <a:off x="4200563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Forma libre 48"/>
            <p:cNvSpPr/>
            <p:nvPr/>
          </p:nvSpPr>
          <p:spPr>
            <a:xfrm>
              <a:off x="4274895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Buscar Producto</a:t>
              </a:r>
              <a:endParaRPr lang="es-PE" sz="800" kern="1200" dirty="0"/>
            </a:p>
          </p:txBody>
        </p:sp>
        <p:sp>
          <p:nvSpPr>
            <p:cNvPr id="50" name="Rectángulo redondeado 49"/>
            <p:cNvSpPr/>
            <p:nvPr/>
          </p:nvSpPr>
          <p:spPr>
            <a:xfrm>
              <a:off x="5018214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Forma libre 50"/>
            <p:cNvSpPr/>
            <p:nvPr/>
          </p:nvSpPr>
          <p:spPr>
            <a:xfrm>
              <a:off x="5092546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Registrar Producto</a:t>
              </a:r>
              <a:endParaRPr lang="es-PE" sz="800" kern="1200" dirty="0"/>
            </a:p>
          </p:txBody>
        </p:sp>
        <p:sp>
          <p:nvSpPr>
            <p:cNvPr id="52" name="Rectángulo redondeado 51"/>
            <p:cNvSpPr/>
            <p:nvPr/>
          </p:nvSpPr>
          <p:spPr>
            <a:xfrm>
              <a:off x="5835865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Forma libre 52"/>
            <p:cNvSpPr/>
            <p:nvPr/>
          </p:nvSpPr>
          <p:spPr>
            <a:xfrm>
              <a:off x="5910197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Modificar Producto</a:t>
              </a:r>
              <a:endParaRPr lang="es-PE" sz="800" kern="1200" dirty="0"/>
            </a:p>
          </p:txBody>
        </p:sp>
        <p:sp>
          <p:nvSpPr>
            <p:cNvPr id="54" name="Rectángulo redondeado 53">
              <a:hlinkClick r:id="rId8" action="ppaction://hlinksldjump"/>
            </p:cNvPr>
            <p:cNvSpPr/>
            <p:nvPr/>
          </p:nvSpPr>
          <p:spPr>
            <a:xfrm>
              <a:off x="7471166" y="277766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Forma libre 54">
              <a:hlinkClick r:id="rId8" action="ppaction://hlinksldjump"/>
            </p:cNvPr>
            <p:cNvSpPr/>
            <p:nvPr/>
          </p:nvSpPr>
          <p:spPr>
            <a:xfrm>
              <a:off x="7545498" y="284828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Gestionar Lista negra</a:t>
              </a:r>
              <a:endParaRPr lang="es-PE" sz="800" kern="1200" dirty="0"/>
            </a:p>
          </p:txBody>
        </p:sp>
        <p:sp>
          <p:nvSpPr>
            <p:cNvPr id="56" name="Rectángulo redondeado 55"/>
            <p:cNvSpPr/>
            <p:nvPr/>
          </p:nvSpPr>
          <p:spPr>
            <a:xfrm>
              <a:off x="6653515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Forma libre 56"/>
            <p:cNvSpPr/>
            <p:nvPr/>
          </p:nvSpPr>
          <p:spPr>
            <a:xfrm>
              <a:off x="6727847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Consultar lista negra</a:t>
              </a:r>
              <a:endParaRPr lang="es-PE" sz="800" kern="1200" dirty="0"/>
            </a:p>
          </p:txBody>
        </p:sp>
        <p:sp>
          <p:nvSpPr>
            <p:cNvPr id="58" name="Rectángulo redondeado 57"/>
            <p:cNvSpPr/>
            <p:nvPr/>
          </p:nvSpPr>
          <p:spPr>
            <a:xfrm>
              <a:off x="7471166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9" name="Forma libre 58"/>
            <p:cNvSpPr/>
            <p:nvPr/>
          </p:nvSpPr>
          <p:spPr>
            <a:xfrm>
              <a:off x="7545498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Registrar Placa / nro. chasis</a:t>
              </a:r>
              <a:endParaRPr lang="es-PE" sz="800" kern="1200" dirty="0"/>
            </a:p>
          </p:txBody>
        </p:sp>
        <p:sp>
          <p:nvSpPr>
            <p:cNvPr id="60" name="Rectángulo redondeado 59"/>
            <p:cNvSpPr/>
            <p:nvPr/>
          </p:nvSpPr>
          <p:spPr>
            <a:xfrm>
              <a:off x="8288817" y="3397036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Forma libre 60"/>
            <p:cNvSpPr/>
            <p:nvPr/>
          </p:nvSpPr>
          <p:spPr>
            <a:xfrm>
              <a:off x="8363149" y="3467651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kern="1200" dirty="0" smtClean="0"/>
                <a:t>Eliminar</a:t>
              </a:r>
              <a:endParaRPr lang="es-PE" sz="800" kern="120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2800" dirty="0" smtClean="0"/>
              <a:t>Módulos del Suscriptor</a:t>
            </a:r>
            <a:endParaRPr lang="es-PE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79662"/>
            <a:ext cx="2523658" cy="17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2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0.23212 -0.1682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 smtClean="0"/>
              <a:t>Módulos del Suscriptor </a:t>
            </a:r>
            <a:br>
              <a:rPr lang="es-PE" sz="2800" dirty="0" smtClean="0"/>
            </a:br>
            <a:r>
              <a:rPr lang="es-PE" sz="2800" dirty="0" smtClean="0"/>
              <a:t>[Inicio Sesión]</a:t>
            </a:r>
            <a:endParaRPr lang="es-PE" sz="2800" dirty="0"/>
          </a:p>
        </p:txBody>
      </p:sp>
      <p:grpSp>
        <p:nvGrpSpPr>
          <p:cNvPr id="62" name="Grupo 61"/>
          <p:cNvGrpSpPr/>
          <p:nvPr/>
        </p:nvGrpSpPr>
        <p:grpSpPr>
          <a:xfrm>
            <a:off x="2565261" y="1538924"/>
            <a:ext cx="1560970" cy="1114792"/>
            <a:chOff x="2565261" y="1538924"/>
            <a:chExt cx="1560970" cy="1114792"/>
          </a:xfrm>
        </p:grpSpPr>
        <p:sp>
          <p:nvSpPr>
            <p:cNvPr id="23" name="Forma libre 22"/>
            <p:cNvSpPr/>
            <p:nvPr/>
          </p:nvSpPr>
          <p:spPr>
            <a:xfrm>
              <a:off x="2899755" y="1963731"/>
              <a:ext cx="817650" cy="19456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817650" y="0"/>
                  </a:moveTo>
                  <a:lnTo>
                    <a:pt x="817650" y="132589"/>
                  </a:lnTo>
                  <a:lnTo>
                    <a:pt x="0" y="132589"/>
                  </a:lnTo>
                  <a:lnTo>
                    <a:pt x="0" y="194563"/>
                  </a:lnTo>
                </a:path>
              </a:pathLst>
            </a:custGeom>
            <a:noFill/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ángulo redondeado 23"/>
            <p:cNvSpPr/>
            <p:nvPr/>
          </p:nvSpPr>
          <p:spPr>
            <a:xfrm>
              <a:off x="3382912" y="1538924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orma libre 24">
              <a:hlinkClick r:id="rId2" action="ppaction://hlinksldjump"/>
            </p:cNvPr>
            <p:cNvSpPr/>
            <p:nvPr/>
          </p:nvSpPr>
          <p:spPr>
            <a:xfrm>
              <a:off x="3457244" y="160954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i="1" kern="1200" dirty="0" smtClean="0"/>
                <a:t>Suscriptor</a:t>
              </a:r>
              <a:endParaRPr lang="es-PE" sz="800" i="1" kern="1200" dirty="0"/>
            </a:p>
          </p:txBody>
        </p:sp>
        <p:sp>
          <p:nvSpPr>
            <p:cNvPr id="26" name="Rectángulo redondeado 25"/>
            <p:cNvSpPr/>
            <p:nvPr/>
          </p:nvSpPr>
          <p:spPr>
            <a:xfrm>
              <a:off x="2565261" y="2158295"/>
              <a:ext cx="668987" cy="4248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Forma libre 26">
              <a:hlinkClick r:id="rId2" action="ppaction://hlinksldjump"/>
            </p:cNvPr>
            <p:cNvSpPr/>
            <p:nvPr/>
          </p:nvSpPr>
          <p:spPr>
            <a:xfrm>
              <a:off x="2639593" y="2228910"/>
              <a:ext cx="668987" cy="424806"/>
            </a:xfrm>
            <a:custGeom>
              <a:avLst/>
              <a:gdLst>
                <a:gd name="connsiteX0" fmla="*/ 0 w 668987"/>
                <a:gd name="connsiteY0" fmla="*/ 42481 h 424806"/>
                <a:gd name="connsiteX1" fmla="*/ 42481 w 668987"/>
                <a:gd name="connsiteY1" fmla="*/ 0 h 424806"/>
                <a:gd name="connsiteX2" fmla="*/ 626506 w 668987"/>
                <a:gd name="connsiteY2" fmla="*/ 0 h 424806"/>
                <a:gd name="connsiteX3" fmla="*/ 668987 w 668987"/>
                <a:gd name="connsiteY3" fmla="*/ 42481 h 424806"/>
                <a:gd name="connsiteX4" fmla="*/ 668987 w 668987"/>
                <a:gd name="connsiteY4" fmla="*/ 382325 h 424806"/>
                <a:gd name="connsiteX5" fmla="*/ 626506 w 668987"/>
                <a:gd name="connsiteY5" fmla="*/ 424806 h 424806"/>
                <a:gd name="connsiteX6" fmla="*/ 42481 w 668987"/>
                <a:gd name="connsiteY6" fmla="*/ 424806 h 424806"/>
                <a:gd name="connsiteX7" fmla="*/ 0 w 668987"/>
                <a:gd name="connsiteY7" fmla="*/ 382325 h 424806"/>
                <a:gd name="connsiteX8" fmla="*/ 0 w 668987"/>
                <a:gd name="connsiteY8" fmla="*/ 42481 h 42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8987" h="424806">
                  <a:moveTo>
                    <a:pt x="0" y="42481"/>
                  </a:moveTo>
                  <a:cubicBezTo>
                    <a:pt x="0" y="19019"/>
                    <a:pt x="19019" y="0"/>
                    <a:pt x="42481" y="0"/>
                  </a:cubicBezTo>
                  <a:lnTo>
                    <a:pt x="626506" y="0"/>
                  </a:lnTo>
                  <a:cubicBezTo>
                    <a:pt x="649968" y="0"/>
                    <a:pt x="668987" y="19019"/>
                    <a:pt x="668987" y="42481"/>
                  </a:cubicBezTo>
                  <a:lnTo>
                    <a:pt x="668987" y="382325"/>
                  </a:lnTo>
                  <a:cubicBezTo>
                    <a:pt x="668987" y="405787"/>
                    <a:pt x="649968" y="424806"/>
                    <a:pt x="626506" y="424806"/>
                  </a:cubicBezTo>
                  <a:lnTo>
                    <a:pt x="42481" y="424806"/>
                  </a:lnTo>
                  <a:cubicBezTo>
                    <a:pt x="19019" y="424806"/>
                    <a:pt x="0" y="405787"/>
                    <a:pt x="0" y="382325"/>
                  </a:cubicBezTo>
                  <a:lnTo>
                    <a:pt x="0" y="42481"/>
                  </a:lnTo>
                  <a:close/>
                </a:path>
              </a:pathLst>
            </a:custGeom>
            <a:solidFill>
              <a:schemeClr val="accent1">
                <a:alpha val="89804"/>
              </a:schemeClr>
            </a:solidFill>
          </p:spPr>
          <p:style>
            <a:lnRef idx="1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2922" tIns="42922" rIns="42922" bIns="42922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800" b="1" kern="1200" dirty="0" smtClean="0">
                  <a:solidFill>
                    <a:schemeClr val="bg1"/>
                  </a:solidFill>
                </a:rPr>
                <a:t>Inicio Sesión</a:t>
              </a:r>
              <a:endParaRPr lang="es-PE" sz="800" b="1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Grupo 64"/>
          <p:cNvGrpSpPr/>
          <p:nvPr/>
        </p:nvGrpSpPr>
        <p:grpSpPr>
          <a:xfrm>
            <a:off x="6588224" y="1058123"/>
            <a:ext cx="2209121" cy="1656841"/>
            <a:chOff x="6588224" y="1058123"/>
            <a:chExt cx="2209121" cy="1656841"/>
          </a:xfrm>
        </p:grpSpPr>
        <p:pic>
          <p:nvPicPr>
            <p:cNvPr id="63" name="Imagen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058123"/>
              <a:ext cx="2209121" cy="1656841"/>
            </a:xfrm>
            <a:prstGeom prst="rect">
              <a:avLst/>
            </a:prstGeom>
          </p:spPr>
        </p:pic>
        <p:sp>
          <p:nvSpPr>
            <p:cNvPr id="64" name="Rectángulo 63"/>
            <p:cNvSpPr/>
            <p:nvPr/>
          </p:nvSpPr>
          <p:spPr>
            <a:xfrm>
              <a:off x="7692784" y="1560333"/>
              <a:ext cx="936104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s-ES" sz="1400" b="1" cap="none" spc="0" dirty="0" smtClean="0"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solidFill>
                    <a:schemeClr val="accent6">
                      <a:lumMod val="75000"/>
                    </a:schemeClr>
                  </a:solidFill>
                  <a:effectLst/>
                </a:rPr>
                <a:t>Inicio de sesión</a:t>
              </a:r>
              <a:endParaRPr lang="es-ES" sz="1400" b="1" cap="none" spc="0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endParaRPr>
            </a:p>
          </p:txBody>
        </p:sp>
      </p:grpSp>
      <p:pic>
        <p:nvPicPr>
          <p:cNvPr id="12" name="Imagen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/>
          <p:cNvSpPr>
            <a:spLocks noGrp="1"/>
          </p:cNvSpPr>
          <p:nvPr>
            <p:ph idx="1"/>
          </p:nvPr>
        </p:nvSpPr>
        <p:spPr>
          <a:xfrm>
            <a:off x="4644008" y="935438"/>
            <a:ext cx="3168352" cy="3508519"/>
          </a:xfrm>
        </p:spPr>
        <p:txBody>
          <a:bodyPr anchor="ctr"/>
          <a:lstStyle/>
          <a:p>
            <a:pPr algn="just"/>
            <a:r>
              <a:rPr lang="es-PE" dirty="0" smtClean="0"/>
              <a:t>Pantalla de inicio de sesión del sistema Suscriptor.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PE" sz="2800" dirty="0"/>
              <a:t>Módulos del </a:t>
            </a:r>
            <a:r>
              <a:rPr lang="es-PE" sz="2800" dirty="0" smtClean="0"/>
              <a:t>Suscriptor </a:t>
            </a:r>
            <a:br>
              <a:rPr lang="es-PE" sz="2800" dirty="0" smtClean="0"/>
            </a:br>
            <a:r>
              <a:rPr lang="es-PE" sz="2800" dirty="0" smtClean="0"/>
              <a:t>[Inicio sesión]</a:t>
            </a:r>
            <a:endParaRPr lang="es-PE" sz="2800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850" y="186106"/>
            <a:ext cx="1555495" cy="2076666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 rot="20562182">
            <a:off x="7790059" y="859558"/>
            <a:ext cx="108707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1400" b="1" cap="none" spc="0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</a:rPr>
              <a:t>Inicio de sesión</a:t>
            </a:r>
            <a:endParaRPr lang="es-ES" sz="1400" b="1" cap="none" spc="0" dirty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pic>
        <p:nvPicPr>
          <p:cNvPr id="2050" name="Picture 2" descr="C:\Users\Admin\AppData\Local\Temp\SNAGHTML6dfe9c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91630"/>
            <a:ext cx="2771775" cy="2209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06" y="3723878"/>
            <a:ext cx="1078994" cy="716281"/>
          </a:xfrm>
          <a:prstGeom prst="rect">
            <a:avLst/>
          </a:prstGeom>
        </p:spPr>
      </p:pic>
      <p:sp>
        <p:nvSpPr>
          <p:cNvPr id="8" name="Rectángulo 7">
            <a:hlinkClick r:id="rId4" action="ppaction://hlinksldjump"/>
          </p:cNvPr>
          <p:cNvSpPr/>
          <p:nvPr/>
        </p:nvSpPr>
        <p:spPr>
          <a:xfrm>
            <a:off x="5272" y="1166"/>
            <a:ext cx="9138727" cy="514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99188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514</Words>
  <Application>Microsoft Office PowerPoint</Application>
  <PresentationFormat>Presentación en pantalla (16:9)</PresentationFormat>
  <Paragraphs>185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2" baseType="lpstr">
      <vt:lpstr>Arial</vt:lpstr>
      <vt:lpstr>Calibri</vt:lpstr>
      <vt:lpstr>Tema de Office</vt:lpstr>
      <vt:lpstr>Presentación de PowerPoint</vt:lpstr>
      <vt:lpstr>Contenido</vt:lpstr>
      <vt:lpstr>PROCESO</vt:lpstr>
      <vt:lpstr>PROCESO</vt:lpstr>
      <vt:lpstr>SUSCRIPTOR</vt:lpstr>
      <vt:lpstr>SUSCRIPTOR</vt:lpstr>
      <vt:lpstr>Módulos del Suscriptor</vt:lpstr>
      <vt:lpstr>Módulos del Suscriptor  [Inicio Sesión]</vt:lpstr>
      <vt:lpstr>Módulos del Suscriptor  [Inicio sesión]</vt:lpstr>
      <vt:lpstr>Módulos del Suscriptor  [Módulos]</vt:lpstr>
      <vt:lpstr>Módulos del Suscriptor  [Módulos]</vt:lpstr>
      <vt:lpstr>Módulos del Suscriptor  [Gestionar Mantenimiento Vehículo]</vt:lpstr>
      <vt:lpstr>Módulos del Suscriptor  [Gestionar Mantenimiento Vehículo]</vt:lpstr>
      <vt:lpstr>Módulos del Suscriptor  [Gestionar Mantenimiento Vehículo]</vt:lpstr>
      <vt:lpstr>Módulos del Suscriptor  [Gestionar Mantenimiento Vehículo]</vt:lpstr>
      <vt:lpstr>Módulos del Suscriptor  [Gestionar Mantenimiento Vehículo]</vt:lpstr>
      <vt:lpstr>Módulos del Suscriptor [Gestionar Procedencia Restringida]</vt:lpstr>
      <vt:lpstr>Módulos del Suscriptor  [Gestionar Procedencia Restringida]</vt:lpstr>
      <vt:lpstr>Módulos del Suscriptor  [Gestionar Procedencia Restringida]</vt:lpstr>
      <vt:lpstr>Módulos del Suscriptor  [Gestionar Procedencia Restringida]</vt:lpstr>
      <vt:lpstr>Módulos del Suscriptor [Gestionar Producto]</vt:lpstr>
      <vt:lpstr>Módulos del Suscriptor  [Gestionar Producto]</vt:lpstr>
      <vt:lpstr>Módulos del Suscriptor  [Gestionar Producto]</vt:lpstr>
      <vt:lpstr>Módulos del Suscriptor  [Gestionar Producto]</vt:lpstr>
      <vt:lpstr>Módulos del Suscriptor  [Gestionar Producto]</vt:lpstr>
      <vt:lpstr>Módulos del Suscriptor  [Gestionar Producto]</vt:lpstr>
      <vt:lpstr>Módulos del Suscriptor  [Gestionar Producto]</vt:lpstr>
      <vt:lpstr>Módulos del Suscriptor  [Gestionar Producto]</vt:lpstr>
      <vt:lpstr>Módulos del Suscriptor  [Gestionar Producto]</vt:lpstr>
      <vt:lpstr>Módulos del Suscriptor  [Gestionar Producto]</vt:lpstr>
      <vt:lpstr>Módulos del Suscriptor  [Gestionar Producto]</vt:lpstr>
      <vt:lpstr>Módulos del Suscriptor [Gestionar Lista Negra]</vt:lpstr>
      <vt:lpstr>Módulos del Suscriptor  [Gestionar Lista Negra]</vt:lpstr>
      <vt:lpstr>Módulos del Suscriptor  [Gestionar Lista Negra]</vt:lpstr>
      <vt:lpstr>Módulos del Suscriptor  [Gestionar Lista Negra]</vt:lpstr>
      <vt:lpstr>Módulos del Suscriptor  [Gestionar Lista Negra]</vt:lpstr>
      <vt:lpstr>CASOS</vt:lpstr>
      <vt:lpstr>¿PREGUNTAS?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Becerra Robles</dc:creator>
  <cp:lastModifiedBy>Daniel Becerra</cp:lastModifiedBy>
  <cp:revision>115</cp:revision>
  <dcterms:created xsi:type="dcterms:W3CDTF">2016-01-25T19:48:40Z</dcterms:created>
  <dcterms:modified xsi:type="dcterms:W3CDTF">2016-08-05T17:00:10Z</dcterms:modified>
</cp:coreProperties>
</file>